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9"/>
  </p:notesMasterIdLst>
  <p:sldIdLst>
    <p:sldId id="256" r:id="rId2"/>
    <p:sldId id="282" r:id="rId3"/>
    <p:sldId id="600" r:id="rId4"/>
    <p:sldId id="628" r:id="rId5"/>
    <p:sldId id="629" r:id="rId6"/>
    <p:sldId id="630" r:id="rId7"/>
    <p:sldId id="631" r:id="rId8"/>
    <p:sldId id="632" r:id="rId9"/>
    <p:sldId id="633" r:id="rId10"/>
    <p:sldId id="634" r:id="rId11"/>
    <p:sldId id="646" r:id="rId12"/>
    <p:sldId id="601" r:id="rId13"/>
    <p:sldId id="635" r:id="rId14"/>
    <p:sldId id="638" r:id="rId15"/>
    <p:sldId id="636" r:id="rId16"/>
    <p:sldId id="637" r:id="rId17"/>
    <p:sldId id="647" r:id="rId18"/>
    <p:sldId id="639" r:id="rId19"/>
    <p:sldId id="640" r:id="rId20"/>
    <p:sldId id="641" r:id="rId21"/>
    <p:sldId id="642" r:id="rId22"/>
    <p:sldId id="643" r:id="rId23"/>
    <p:sldId id="644" r:id="rId24"/>
    <p:sldId id="654" r:id="rId25"/>
    <p:sldId id="653" r:id="rId26"/>
    <p:sldId id="650" r:id="rId27"/>
    <p:sldId id="651" r:id="rId28"/>
    <p:sldId id="645" r:id="rId29"/>
    <p:sldId id="648" r:id="rId30"/>
    <p:sldId id="649" r:id="rId31"/>
    <p:sldId id="655" r:id="rId32"/>
    <p:sldId id="610" r:id="rId33"/>
    <p:sldId id="602" r:id="rId34"/>
    <p:sldId id="273" r:id="rId35"/>
    <p:sldId id="274" r:id="rId36"/>
    <p:sldId id="275" r:id="rId37"/>
    <p:sldId id="27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28"/>
            <p14:sldId id="629"/>
            <p14:sldId id="630"/>
            <p14:sldId id="631"/>
            <p14:sldId id="632"/>
            <p14:sldId id="633"/>
            <p14:sldId id="634"/>
            <p14:sldId id="646"/>
            <p14:sldId id="601"/>
            <p14:sldId id="635"/>
            <p14:sldId id="638"/>
            <p14:sldId id="636"/>
            <p14:sldId id="637"/>
            <p14:sldId id="647"/>
            <p14:sldId id="639"/>
            <p14:sldId id="640"/>
            <p14:sldId id="641"/>
            <p14:sldId id="642"/>
            <p14:sldId id="643"/>
            <p14:sldId id="644"/>
            <p14:sldId id="654"/>
            <p14:sldId id="653"/>
            <p14:sldId id="650"/>
            <p14:sldId id="651"/>
            <p14:sldId id="645"/>
            <p14:sldId id="648"/>
            <p14:sldId id="649"/>
            <p14:sldId id="655"/>
            <p14:sldId id="610"/>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109" d="100"/>
          <a:sy n="109" d="100"/>
        </p:scale>
        <p:origin x="-1614" y="-78"/>
      </p:cViewPr>
      <p:guideLst>
        <p:guide orient="horz" pos="2160"/>
        <p:guide pos="2880"/>
      </p:guideLst>
    </p:cSldViewPr>
  </p:slideViewPr>
  <p:notesTextViewPr>
    <p:cViewPr>
      <p:scale>
        <a:sx n="1" d="1"/>
        <a:sy n="1" d="1"/>
      </p:scale>
      <p:origin x="0" y="0"/>
    </p:cViewPr>
  </p:notesTextViewPr>
  <p:sorterViewPr>
    <p:cViewPr>
      <p:scale>
        <a:sx n="100" d="100"/>
        <a:sy n="100" d="100"/>
      </p:scale>
      <p:origin x="0" y="29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4" Type="http://schemas.openxmlformats.org/officeDocument/2006/relationships/image" Target="../media/image2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 Id="rId4" Type="http://schemas.openxmlformats.org/officeDocument/2006/relationships/image" Target="../media/image25.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image" Target="../media/image26.wmf"/><Relationship Id="rId5" Type="http://schemas.openxmlformats.org/officeDocument/2006/relationships/image" Target="../media/image30.wmf"/><Relationship Id="rId4" Type="http://schemas.openxmlformats.org/officeDocument/2006/relationships/image" Target="../media/image2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image" Target="../media/image38.wmf"/><Relationship Id="rId7" Type="http://schemas.openxmlformats.org/officeDocument/2006/relationships/image" Target="../media/image42.wmf"/><Relationship Id="rId2" Type="http://schemas.openxmlformats.org/officeDocument/2006/relationships/image" Target="../media/image37.wmf"/><Relationship Id="rId1" Type="http://schemas.openxmlformats.org/officeDocument/2006/relationships/image" Target="../media/image36.wmf"/><Relationship Id="rId6" Type="http://schemas.openxmlformats.org/officeDocument/2006/relationships/image" Target="../media/image41.wmf"/><Relationship Id="rId5" Type="http://schemas.openxmlformats.org/officeDocument/2006/relationships/image" Target="../media/image40.wmf"/><Relationship Id="rId4" Type="http://schemas.openxmlformats.org/officeDocument/2006/relationships/image" Target="../media/image39.wmf"/><Relationship Id="rId9" Type="http://schemas.openxmlformats.org/officeDocument/2006/relationships/image" Target="../media/image44.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7.wmf"/><Relationship Id="rId7" Type="http://schemas.openxmlformats.org/officeDocument/2006/relationships/image" Target="../media/image51.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58.wmf"/><Relationship Id="rId3" Type="http://schemas.openxmlformats.org/officeDocument/2006/relationships/image" Target="../media/image54.wmf"/><Relationship Id="rId7" Type="http://schemas.openxmlformats.org/officeDocument/2006/relationships/image" Target="../media/image57.wmf"/><Relationship Id="rId2" Type="http://schemas.openxmlformats.org/officeDocument/2006/relationships/image" Target="../media/image53.wmf"/><Relationship Id="rId1" Type="http://schemas.openxmlformats.org/officeDocument/2006/relationships/image" Target="../media/image52.wmf"/><Relationship Id="rId6" Type="http://schemas.openxmlformats.org/officeDocument/2006/relationships/image" Target="../media/image56.wmf"/><Relationship Id="rId5" Type="http://schemas.openxmlformats.org/officeDocument/2006/relationships/image" Target="../media/image55.wmf"/><Relationship Id="rId4" Type="http://schemas.openxmlformats.org/officeDocument/2006/relationships/image" Target="../media/image4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 Id="rId4" Type="http://schemas.openxmlformats.org/officeDocument/2006/relationships/image" Target="../media/image62.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65.wmf"/><Relationship Id="rId7" Type="http://schemas.openxmlformats.org/officeDocument/2006/relationships/image" Target="../media/image69.wmf"/><Relationship Id="rId2" Type="http://schemas.openxmlformats.org/officeDocument/2006/relationships/image" Target="../media/image64.wmf"/><Relationship Id="rId1" Type="http://schemas.openxmlformats.org/officeDocument/2006/relationships/image" Target="../media/image63.wmf"/><Relationship Id="rId6" Type="http://schemas.openxmlformats.org/officeDocument/2006/relationships/image" Target="../media/image68.wmf"/><Relationship Id="rId5" Type="http://schemas.openxmlformats.org/officeDocument/2006/relationships/image" Target="../media/image67.wmf"/><Relationship Id="rId4" Type="http://schemas.openxmlformats.org/officeDocument/2006/relationships/image" Target="../media/image66.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72.wmf"/><Relationship Id="rId2" Type="http://schemas.openxmlformats.org/officeDocument/2006/relationships/image" Target="../media/image71.wmf"/><Relationship Id="rId1" Type="http://schemas.openxmlformats.org/officeDocument/2006/relationships/image" Target="../media/image70.wmf"/><Relationship Id="rId6" Type="http://schemas.openxmlformats.org/officeDocument/2006/relationships/image" Target="../media/image75.wmf"/><Relationship Id="rId5" Type="http://schemas.openxmlformats.org/officeDocument/2006/relationships/image" Target="../media/image74.wmf"/><Relationship Id="rId4" Type="http://schemas.openxmlformats.org/officeDocument/2006/relationships/image" Target="../media/image73.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image" Target="../media/image77.wmf"/><Relationship Id="rId1" Type="http://schemas.openxmlformats.org/officeDocument/2006/relationships/image" Target="../media/image76.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81.wmf"/><Relationship Id="rId7" Type="http://schemas.openxmlformats.org/officeDocument/2006/relationships/image" Target="../media/image85.wmf"/><Relationship Id="rId2" Type="http://schemas.openxmlformats.org/officeDocument/2006/relationships/image" Target="../media/image80.wmf"/><Relationship Id="rId1" Type="http://schemas.openxmlformats.org/officeDocument/2006/relationships/image" Target="../media/image79.wmf"/><Relationship Id="rId6" Type="http://schemas.openxmlformats.org/officeDocument/2006/relationships/image" Target="../media/image84.wmf"/><Relationship Id="rId5" Type="http://schemas.openxmlformats.org/officeDocument/2006/relationships/image" Target="../media/image83.wmf"/><Relationship Id="rId4" Type="http://schemas.openxmlformats.org/officeDocument/2006/relationships/image" Target="../media/image8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6.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89.wmf"/><Relationship Id="rId2" Type="http://schemas.openxmlformats.org/officeDocument/2006/relationships/image" Target="../media/image88.wmf"/><Relationship Id="rId1" Type="http://schemas.openxmlformats.org/officeDocument/2006/relationships/image" Target="../media/image87.wmf"/><Relationship Id="rId6" Type="http://schemas.openxmlformats.org/officeDocument/2006/relationships/image" Target="../media/image92.wmf"/><Relationship Id="rId5" Type="http://schemas.openxmlformats.org/officeDocument/2006/relationships/image" Target="../media/image91.wmf"/><Relationship Id="rId4" Type="http://schemas.openxmlformats.org/officeDocument/2006/relationships/image" Target="../media/image90.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image" Target="../media/image94.wmf"/><Relationship Id="rId1" Type="http://schemas.openxmlformats.org/officeDocument/2006/relationships/image" Target="../media/image93.wmf"/><Relationship Id="rId4" Type="http://schemas.openxmlformats.org/officeDocument/2006/relationships/image" Target="../media/image96.w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99.wmf"/><Relationship Id="rId2" Type="http://schemas.openxmlformats.org/officeDocument/2006/relationships/image" Target="../media/image98.wmf"/><Relationship Id="rId1" Type="http://schemas.openxmlformats.org/officeDocument/2006/relationships/image" Target="../media/image97.wmf"/><Relationship Id="rId6" Type="http://schemas.openxmlformats.org/officeDocument/2006/relationships/image" Target="../media/image102.wmf"/><Relationship Id="rId5" Type="http://schemas.openxmlformats.org/officeDocument/2006/relationships/image" Target="../media/image101.wmf"/><Relationship Id="rId4" Type="http://schemas.openxmlformats.org/officeDocument/2006/relationships/image" Target="../media/image100.w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110.wmf"/><Relationship Id="rId3" Type="http://schemas.openxmlformats.org/officeDocument/2006/relationships/image" Target="../media/image105.wmf"/><Relationship Id="rId7" Type="http://schemas.openxmlformats.org/officeDocument/2006/relationships/image" Target="../media/image109.wmf"/><Relationship Id="rId2" Type="http://schemas.openxmlformats.org/officeDocument/2006/relationships/image" Target="../media/image104.wmf"/><Relationship Id="rId1" Type="http://schemas.openxmlformats.org/officeDocument/2006/relationships/image" Target="../media/image103.wmf"/><Relationship Id="rId6" Type="http://schemas.openxmlformats.org/officeDocument/2006/relationships/image" Target="../media/image108.wmf"/><Relationship Id="rId5" Type="http://schemas.openxmlformats.org/officeDocument/2006/relationships/image" Target="../media/image107.wmf"/><Relationship Id="rId4" Type="http://schemas.openxmlformats.org/officeDocument/2006/relationships/image" Target="../media/image106.wmf"/></Relationships>
</file>

<file path=ppt/drawings/_rels/vmlDrawing21.vml.rels><?xml version="1.0" encoding="UTF-8" standalone="yes"?>
<Relationships xmlns="http://schemas.openxmlformats.org/package/2006/relationships"><Relationship Id="rId3" Type="http://schemas.openxmlformats.org/officeDocument/2006/relationships/image" Target="../media/image113.wmf"/><Relationship Id="rId2" Type="http://schemas.openxmlformats.org/officeDocument/2006/relationships/image" Target="../media/image112.wmf"/><Relationship Id="rId1" Type="http://schemas.openxmlformats.org/officeDocument/2006/relationships/image" Target="../media/image111.wmf"/><Relationship Id="rId6" Type="http://schemas.openxmlformats.org/officeDocument/2006/relationships/image" Target="../media/image116.wmf"/><Relationship Id="rId5" Type="http://schemas.openxmlformats.org/officeDocument/2006/relationships/image" Target="../media/image115.wmf"/><Relationship Id="rId4" Type="http://schemas.openxmlformats.org/officeDocument/2006/relationships/image" Target="../media/image114.wmf"/></Relationships>
</file>

<file path=ppt/drawings/_rels/vmlDrawing22.vml.rels><?xml version="1.0" encoding="UTF-8" standalone="yes"?>
<Relationships xmlns="http://schemas.openxmlformats.org/package/2006/relationships"><Relationship Id="rId8" Type="http://schemas.openxmlformats.org/officeDocument/2006/relationships/image" Target="../media/image124.wmf"/><Relationship Id="rId3" Type="http://schemas.openxmlformats.org/officeDocument/2006/relationships/image" Target="../media/image119.wmf"/><Relationship Id="rId7" Type="http://schemas.openxmlformats.org/officeDocument/2006/relationships/image" Target="../media/image123.wmf"/><Relationship Id="rId2" Type="http://schemas.openxmlformats.org/officeDocument/2006/relationships/image" Target="../media/image118.wmf"/><Relationship Id="rId1" Type="http://schemas.openxmlformats.org/officeDocument/2006/relationships/image" Target="../media/image117.wmf"/><Relationship Id="rId6" Type="http://schemas.openxmlformats.org/officeDocument/2006/relationships/image" Target="../media/image122.wmf"/><Relationship Id="rId5" Type="http://schemas.openxmlformats.org/officeDocument/2006/relationships/image" Target="../media/image121.wmf"/><Relationship Id="rId4" Type="http://schemas.openxmlformats.org/officeDocument/2006/relationships/image" Target="../media/image120.wmf"/></Relationships>
</file>

<file path=ppt/drawings/_rels/vmlDrawing23.vml.rels><?xml version="1.0" encoding="UTF-8" standalone="yes"?>
<Relationships xmlns="http://schemas.openxmlformats.org/package/2006/relationships"><Relationship Id="rId8" Type="http://schemas.openxmlformats.org/officeDocument/2006/relationships/image" Target="../media/image132.wmf"/><Relationship Id="rId3" Type="http://schemas.openxmlformats.org/officeDocument/2006/relationships/image" Target="../media/image127.wmf"/><Relationship Id="rId7" Type="http://schemas.openxmlformats.org/officeDocument/2006/relationships/image" Target="../media/image131.wmf"/><Relationship Id="rId2" Type="http://schemas.openxmlformats.org/officeDocument/2006/relationships/image" Target="../media/image126.wmf"/><Relationship Id="rId1" Type="http://schemas.openxmlformats.org/officeDocument/2006/relationships/image" Target="../media/image125.wmf"/><Relationship Id="rId6" Type="http://schemas.openxmlformats.org/officeDocument/2006/relationships/image" Target="../media/image130.wmf"/><Relationship Id="rId5" Type="http://schemas.openxmlformats.org/officeDocument/2006/relationships/image" Target="../media/image129.wmf"/><Relationship Id="rId4" Type="http://schemas.openxmlformats.org/officeDocument/2006/relationships/image" Target="../media/image128.wmf"/><Relationship Id="rId9" Type="http://schemas.openxmlformats.org/officeDocument/2006/relationships/image" Target="../media/image133.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36.wmf"/><Relationship Id="rId2" Type="http://schemas.openxmlformats.org/officeDocument/2006/relationships/image" Target="../media/image135.wmf"/><Relationship Id="rId1" Type="http://schemas.openxmlformats.org/officeDocument/2006/relationships/image" Target="../media/image134.wmf"/><Relationship Id="rId4" Type="http://schemas.openxmlformats.org/officeDocument/2006/relationships/image" Target="../media/image13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Gaussian elimination with partial pivoting</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Gaussian elimination with partial pivoting</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Gaussian elimination with partial pivoting</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Gaussian elimination with partial pivoting</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Gaussian elimination with partial pivoting</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Gaussian elimination with partial pivoting</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Gaussian elimination with partial pivoting</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Gaussian elimination with partial pivoting</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Gaussian elimination with partial pivoting</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Gaussian elimination with partial pivoting</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4.wmf"/><Relationship Id="rId18" Type="http://schemas.openxmlformats.org/officeDocument/2006/relationships/image" Target="../media/image10.png"/><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oleObject" Target="../embeddings/oleObject4.bin"/><Relationship Id="rId17" Type="http://schemas.openxmlformats.org/officeDocument/2006/relationships/image" Target="../media/image16.wmf"/><Relationship Id="rId2" Type="http://schemas.openxmlformats.org/officeDocument/2006/relationships/tags" Target="../tags/tag2.xml"/><Relationship Id="rId16" Type="http://schemas.openxmlformats.org/officeDocument/2006/relationships/oleObject" Target="../embeddings/oleObject6.bin"/><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3.wmf"/><Relationship Id="rId5" Type="http://schemas.openxmlformats.org/officeDocument/2006/relationships/slideLayout" Target="../slideLayouts/slideLayout2.xml"/><Relationship Id="rId15" Type="http://schemas.openxmlformats.org/officeDocument/2006/relationships/image" Target="../media/image15.wmf"/><Relationship Id="rId10" Type="http://schemas.openxmlformats.org/officeDocument/2006/relationships/oleObject" Target="../embeddings/oleObject3.bin"/><Relationship Id="rId4" Type="http://schemas.openxmlformats.org/officeDocument/2006/relationships/audio" Target="../media/media4.wav"/><Relationship Id="rId9" Type="http://schemas.openxmlformats.org/officeDocument/2006/relationships/image" Target="../media/image12.wmf"/><Relationship Id="rId1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audio" Target="../media/media5.wav"/><Relationship Id="rId2" Type="http://schemas.microsoft.com/office/2007/relationships/media" Target="../media/media5.wav"/><Relationship Id="rId1" Type="http://schemas.openxmlformats.org/officeDocument/2006/relationships/tags" Target="../tags/tag3.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6.wav"/><Relationship Id="rId7" Type="http://schemas.openxmlformats.org/officeDocument/2006/relationships/image" Target="../media/image17.w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7.bin"/><Relationship Id="rId5" Type="http://schemas.openxmlformats.org/officeDocument/2006/relationships/slideLayout" Target="../slideLayouts/slideLayout2.xml"/><Relationship Id="rId4" Type="http://schemas.openxmlformats.org/officeDocument/2006/relationships/audio" Target="../media/media6.wav"/></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21.wmf"/><Relationship Id="rId3" Type="http://schemas.microsoft.com/office/2007/relationships/media" Target="../media/media7.wav"/><Relationship Id="rId7" Type="http://schemas.openxmlformats.org/officeDocument/2006/relationships/image" Target="../media/image18.wmf"/><Relationship Id="rId12" Type="http://schemas.openxmlformats.org/officeDocument/2006/relationships/oleObject" Target="../embeddings/oleObject11.bin"/><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image" Target="../media/image20.wmf"/><Relationship Id="rId5" Type="http://schemas.openxmlformats.org/officeDocument/2006/relationships/slideLayout" Target="../slideLayouts/slideLayout2.xml"/><Relationship Id="rId10" Type="http://schemas.openxmlformats.org/officeDocument/2006/relationships/oleObject" Target="../embeddings/oleObject10.bin"/><Relationship Id="rId4" Type="http://schemas.openxmlformats.org/officeDocument/2006/relationships/audio" Target="../media/media7.wav"/><Relationship Id="rId9" Type="http://schemas.openxmlformats.org/officeDocument/2006/relationships/image" Target="../media/image19.wmf"/><Relationship Id="rId1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image" Target="../media/image25.wmf"/><Relationship Id="rId3" Type="http://schemas.microsoft.com/office/2007/relationships/media" Target="../media/media8.wav"/><Relationship Id="rId7" Type="http://schemas.openxmlformats.org/officeDocument/2006/relationships/image" Target="../media/image22.wmf"/><Relationship Id="rId12" Type="http://schemas.openxmlformats.org/officeDocument/2006/relationships/oleObject" Target="../embeddings/oleObject15.bin"/><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12.bin"/><Relationship Id="rId11" Type="http://schemas.openxmlformats.org/officeDocument/2006/relationships/image" Target="../media/image24.wmf"/><Relationship Id="rId5" Type="http://schemas.openxmlformats.org/officeDocument/2006/relationships/slideLayout" Target="../slideLayouts/slideLayout2.xml"/><Relationship Id="rId10" Type="http://schemas.openxmlformats.org/officeDocument/2006/relationships/oleObject" Target="../embeddings/oleObject14.bin"/><Relationship Id="rId4" Type="http://schemas.openxmlformats.org/officeDocument/2006/relationships/audio" Target="../media/media8.wav"/><Relationship Id="rId9" Type="http://schemas.openxmlformats.org/officeDocument/2006/relationships/image" Target="../media/image23.wmf"/><Relationship Id="rId14"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17.bin"/><Relationship Id="rId13" Type="http://schemas.openxmlformats.org/officeDocument/2006/relationships/image" Target="../media/image29.wmf"/><Relationship Id="rId3" Type="http://schemas.microsoft.com/office/2007/relationships/media" Target="../media/media9.wav"/><Relationship Id="rId7" Type="http://schemas.openxmlformats.org/officeDocument/2006/relationships/image" Target="../media/image26.wmf"/><Relationship Id="rId12" Type="http://schemas.openxmlformats.org/officeDocument/2006/relationships/oleObject" Target="../embeddings/oleObject19.bin"/><Relationship Id="rId2" Type="http://schemas.openxmlformats.org/officeDocument/2006/relationships/tags" Target="../tags/tag7.xml"/><Relationship Id="rId16" Type="http://schemas.openxmlformats.org/officeDocument/2006/relationships/image" Target="../media/image10.png"/><Relationship Id="rId1" Type="http://schemas.openxmlformats.org/officeDocument/2006/relationships/vmlDrawing" Target="../drawings/vmlDrawing5.vml"/><Relationship Id="rId6" Type="http://schemas.openxmlformats.org/officeDocument/2006/relationships/oleObject" Target="../embeddings/oleObject16.bin"/><Relationship Id="rId11" Type="http://schemas.openxmlformats.org/officeDocument/2006/relationships/image" Target="../media/image28.wmf"/><Relationship Id="rId5" Type="http://schemas.openxmlformats.org/officeDocument/2006/relationships/slideLayout" Target="../slideLayouts/slideLayout2.xml"/><Relationship Id="rId15" Type="http://schemas.openxmlformats.org/officeDocument/2006/relationships/image" Target="../media/image30.wmf"/><Relationship Id="rId10" Type="http://schemas.openxmlformats.org/officeDocument/2006/relationships/oleObject" Target="../embeddings/oleObject18.bin"/><Relationship Id="rId4" Type="http://schemas.openxmlformats.org/officeDocument/2006/relationships/audio" Target="../media/media9.wav"/><Relationship Id="rId9" Type="http://schemas.openxmlformats.org/officeDocument/2006/relationships/image" Target="../media/image27.wmf"/><Relationship Id="rId14" Type="http://schemas.openxmlformats.org/officeDocument/2006/relationships/oleObject" Target="../embeddings/oleObject20.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2.bin"/><Relationship Id="rId3" Type="http://schemas.microsoft.com/office/2007/relationships/media" Target="../media/media10.wav"/><Relationship Id="rId7" Type="http://schemas.openxmlformats.org/officeDocument/2006/relationships/image" Target="../media/image31.wmf"/><Relationship Id="rId12" Type="http://schemas.openxmlformats.org/officeDocument/2006/relationships/image" Target="../media/image10.png"/><Relationship Id="rId2" Type="http://schemas.openxmlformats.org/officeDocument/2006/relationships/tags" Target="../tags/tag8.xml"/><Relationship Id="rId1" Type="http://schemas.openxmlformats.org/officeDocument/2006/relationships/vmlDrawing" Target="../drawings/vmlDrawing6.vml"/><Relationship Id="rId6" Type="http://schemas.openxmlformats.org/officeDocument/2006/relationships/oleObject" Target="../embeddings/oleObject21.bin"/><Relationship Id="rId11" Type="http://schemas.openxmlformats.org/officeDocument/2006/relationships/image" Target="../media/image33.wmf"/><Relationship Id="rId5" Type="http://schemas.openxmlformats.org/officeDocument/2006/relationships/slideLayout" Target="../slideLayouts/slideLayout2.xml"/><Relationship Id="rId10" Type="http://schemas.openxmlformats.org/officeDocument/2006/relationships/oleObject" Target="../embeddings/oleObject23.bin"/><Relationship Id="rId4" Type="http://schemas.openxmlformats.org/officeDocument/2006/relationships/audio" Target="../media/media10.wav"/><Relationship Id="rId9" Type="http://schemas.openxmlformats.org/officeDocument/2006/relationships/image" Target="../media/image32.wmf"/></Relationships>
</file>

<file path=ppt/slides/_rels/slide11.xml.rels><?xml version="1.0" encoding="UTF-8" standalone="yes"?>
<Relationships xmlns="http://schemas.openxmlformats.org/package/2006/relationships"><Relationship Id="rId3" Type="http://schemas.openxmlformats.org/officeDocument/2006/relationships/audio" Target="../media/media11.wav"/><Relationship Id="rId2" Type="http://schemas.microsoft.com/office/2007/relationships/media" Target="../media/media11.wav"/><Relationship Id="rId1" Type="http://schemas.openxmlformats.org/officeDocument/2006/relationships/tags" Target="../tags/tag9.xml"/><Relationship Id="rId5" Type="http://schemas.openxmlformats.org/officeDocument/2006/relationships/image" Target="../media/image34.png"/><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wav"/><Relationship Id="rId2" Type="http://schemas.microsoft.com/office/2007/relationships/media" Target="../media/media12.wav"/><Relationship Id="rId1" Type="http://schemas.openxmlformats.org/officeDocument/2006/relationships/tags" Target="../tags/tag10.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13.wav"/><Relationship Id="rId7" Type="http://schemas.openxmlformats.org/officeDocument/2006/relationships/image" Target="../media/image35.wmf"/><Relationship Id="rId2" Type="http://schemas.openxmlformats.org/officeDocument/2006/relationships/tags" Target="../tags/tag11.xml"/><Relationship Id="rId1" Type="http://schemas.openxmlformats.org/officeDocument/2006/relationships/vmlDrawing" Target="../drawings/vmlDrawing7.vml"/><Relationship Id="rId6" Type="http://schemas.openxmlformats.org/officeDocument/2006/relationships/oleObject" Target="../embeddings/oleObject24.bin"/><Relationship Id="rId5" Type="http://schemas.openxmlformats.org/officeDocument/2006/relationships/slideLayout" Target="../slideLayouts/slideLayout2.xml"/><Relationship Id="rId4" Type="http://schemas.openxmlformats.org/officeDocument/2006/relationships/audio" Target="../media/media13.wav"/></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6.bin"/><Relationship Id="rId13" Type="http://schemas.openxmlformats.org/officeDocument/2006/relationships/image" Target="../media/image39.wmf"/><Relationship Id="rId18" Type="http://schemas.openxmlformats.org/officeDocument/2006/relationships/oleObject" Target="../embeddings/oleObject31.bin"/><Relationship Id="rId3" Type="http://schemas.microsoft.com/office/2007/relationships/media" Target="../media/media14.wav"/><Relationship Id="rId21" Type="http://schemas.openxmlformats.org/officeDocument/2006/relationships/image" Target="../media/image43.wmf"/><Relationship Id="rId7" Type="http://schemas.openxmlformats.org/officeDocument/2006/relationships/image" Target="../media/image36.wmf"/><Relationship Id="rId12" Type="http://schemas.openxmlformats.org/officeDocument/2006/relationships/oleObject" Target="../embeddings/oleObject28.bin"/><Relationship Id="rId17" Type="http://schemas.openxmlformats.org/officeDocument/2006/relationships/image" Target="../media/image41.wmf"/><Relationship Id="rId2" Type="http://schemas.openxmlformats.org/officeDocument/2006/relationships/tags" Target="../tags/tag12.xml"/><Relationship Id="rId16" Type="http://schemas.openxmlformats.org/officeDocument/2006/relationships/oleObject" Target="../embeddings/oleObject30.bin"/><Relationship Id="rId20" Type="http://schemas.openxmlformats.org/officeDocument/2006/relationships/oleObject" Target="../embeddings/oleObject32.bin"/><Relationship Id="rId1" Type="http://schemas.openxmlformats.org/officeDocument/2006/relationships/vmlDrawing" Target="../drawings/vmlDrawing8.vml"/><Relationship Id="rId6" Type="http://schemas.openxmlformats.org/officeDocument/2006/relationships/oleObject" Target="../embeddings/oleObject25.bin"/><Relationship Id="rId11" Type="http://schemas.openxmlformats.org/officeDocument/2006/relationships/image" Target="../media/image38.wmf"/><Relationship Id="rId24" Type="http://schemas.openxmlformats.org/officeDocument/2006/relationships/image" Target="../media/image10.png"/><Relationship Id="rId5" Type="http://schemas.openxmlformats.org/officeDocument/2006/relationships/slideLayout" Target="../slideLayouts/slideLayout2.xml"/><Relationship Id="rId15" Type="http://schemas.openxmlformats.org/officeDocument/2006/relationships/image" Target="../media/image40.wmf"/><Relationship Id="rId23" Type="http://schemas.openxmlformats.org/officeDocument/2006/relationships/image" Target="../media/image44.wmf"/><Relationship Id="rId10" Type="http://schemas.openxmlformats.org/officeDocument/2006/relationships/oleObject" Target="../embeddings/oleObject27.bin"/><Relationship Id="rId19" Type="http://schemas.openxmlformats.org/officeDocument/2006/relationships/image" Target="../media/image42.wmf"/><Relationship Id="rId4" Type="http://schemas.openxmlformats.org/officeDocument/2006/relationships/audio" Target="../media/media14.wav"/><Relationship Id="rId9" Type="http://schemas.openxmlformats.org/officeDocument/2006/relationships/image" Target="../media/image37.wmf"/><Relationship Id="rId14" Type="http://schemas.openxmlformats.org/officeDocument/2006/relationships/oleObject" Target="../embeddings/oleObject29.bin"/><Relationship Id="rId22" Type="http://schemas.openxmlformats.org/officeDocument/2006/relationships/oleObject" Target="../embeddings/oleObject33.bin"/></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48.wmf"/><Relationship Id="rId18" Type="http://schemas.openxmlformats.org/officeDocument/2006/relationships/oleObject" Target="../embeddings/oleObject40.bin"/><Relationship Id="rId3" Type="http://schemas.microsoft.com/office/2007/relationships/media" Target="../media/media15.wav"/><Relationship Id="rId7" Type="http://schemas.openxmlformats.org/officeDocument/2006/relationships/image" Target="../media/image45.wmf"/><Relationship Id="rId12" Type="http://schemas.openxmlformats.org/officeDocument/2006/relationships/oleObject" Target="../embeddings/oleObject37.bin"/><Relationship Id="rId17" Type="http://schemas.openxmlformats.org/officeDocument/2006/relationships/image" Target="../media/image50.wmf"/><Relationship Id="rId2" Type="http://schemas.openxmlformats.org/officeDocument/2006/relationships/tags" Target="../tags/tag13.xml"/><Relationship Id="rId16" Type="http://schemas.openxmlformats.org/officeDocument/2006/relationships/oleObject" Target="../embeddings/oleObject39.bin"/><Relationship Id="rId20" Type="http://schemas.openxmlformats.org/officeDocument/2006/relationships/image" Target="../media/image10.png"/><Relationship Id="rId1" Type="http://schemas.openxmlformats.org/officeDocument/2006/relationships/vmlDrawing" Target="../drawings/vmlDrawing9.vml"/><Relationship Id="rId6" Type="http://schemas.openxmlformats.org/officeDocument/2006/relationships/oleObject" Target="../embeddings/oleObject34.bin"/><Relationship Id="rId11" Type="http://schemas.openxmlformats.org/officeDocument/2006/relationships/image" Target="../media/image47.wmf"/><Relationship Id="rId5" Type="http://schemas.openxmlformats.org/officeDocument/2006/relationships/slideLayout" Target="../slideLayouts/slideLayout2.xml"/><Relationship Id="rId15" Type="http://schemas.openxmlformats.org/officeDocument/2006/relationships/image" Target="../media/image49.wmf"/><Relationship Id="rId10" Type="http://schemas.openxmlformats.org/officeDocument/2006/relationships/oleObject" Target="../embeddings/oleObject36.bin"/><Relationship Id="rId19" Type="http://schemas.openxmlformats.org/officeDocument/2006/relationships/image" Target="../media/image51.wmf"/><Relationship Id="rId4" Type="http://schemas.openxmlformats.org/officeDocument/2006/relationships/audio" Target="../media/media15.wav"/><Relationship Id="rId9" Type="http://schemas.openxmlformats.org/officeDocument/2006/relationships/image" Target="../media/image46.wmf"/><Relationship Id="rId14" Type="http://schemas.openxmlformats.org/officeDocument/2006/relationships/oleObject" Target="../embeddings/oleObject38.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42.bin"/><Relationship Id="rId13" Type="http://schemas.openxmlformats.org/officeDocument/2006/relationships/image" Target="../media/image48.wmf"/><Relationship Id="rId18" Type="http://schemas.openxmlformats.org/officeDocument/2006/relationships/oleObject" Target="../embeddings/oleObject47.bin"/><Relationship Id="rId3" Type="http://schemas.microsoft.com/office/2007/relationships/media" Target="../media/media16.wav"/><Relationship Id="rId21" Type="http://schemas.openxmlformats.org/officeDocument/2006/relationships/image" Target="../media/image58.wmf"/><Relationship Id="rId7" Type="http://schemas.openxmlformats.org/officeDocument/2006/relationships/image" Target="../media/image52.wmf"/><Relationship Id="rId12" Type="http://schemas.openxmlformats.org/officeDocument/2006/relationships/oleObject" Target="../embeddings/oleObject44.bin"/><Relationship Id="rId17" Type="http://schemas.openxmlformats.org/officeDocument/2006/relationships/image" Target="../media/image56.wmf"/><Relationship Id="rId2" Type="http://schemas.openxmlformats.org/officeDocument/2006/relationships/tags" Target="../tags/tag14.xml"/><Relationship Id="rId16" Type="http://schemas.openxmlformats.org/officeDocument/2006/relationships/oleObject" Target="../embeddings/oleObject46.bin"/><Relationship Id="rId20" Type="http://schemas.openxmlformats.org/officeDocument/2006/relationships/oleObject" Target="../embeddings/oleObject48.bin"/><Relationship Id="rId1" Type="http://schemas.openxmlformats.org/officeDocument/2006/relationships/vmlDrawing" Target="../drawings/vmlDrawing10.vml"/><Relationship Id="rId6" Type="http://schemas.openxmlformats.org/officeDocument/2006/relationships/oleObject" Target="../embeddings/oleObject41.bin"/><Relationship Id="rId11" Type="http://schemas.openxmlformats.org/officeDocument/2006/relationships/image" Target="../media/image54.wmf"/><Relationship Id="rId5" Type="http://schemas.openxmlformats.org/officeDocument/2006/relationships/slideLayout" Target="../slideLayouts/slideLayout2.xml"/><Relationship Id="rId15" Type="http://schemas.openxmlformats.org/officeDocument/2006/relationships/image" Target="../media/image55.wmf"/><Relationship Id="rId10" Type="http://schemas.openxmlformats.org/officeDocument/2006/relationships/oleObject" Target="../embeddings/oleObject43.bin"/><Relationship Id="rId19" Type="http://schemas.openxmlformats.org/officeDocument/2006/relationships/image" Target="../media/image57.wmf"/><Relationship Id="rId4" Type="http://schemas.openxmlformats.org/officeDocument/2006/relationships/audio" Target="../media/media16.wav"/><Relationship Id="rId9" Type="http://schemas.openxmlformats.org/officeDocument/2006/relationships/image" Target="../media/image53.wmf"/><Relationship Id="rId14" Type="http://schemas.openxmlformats.org/officeDocument/2006/relationships/oleObject" Target="../embeddings/oleObject45.bin"/><Relationship Id="rId22"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50.bin"/><Relationship Id="rId13" Type="http://schemas.openxmlformats.org/officeDocument/2006/relationships/image" Target="../media/image62.wmf"/><Relationship Id="rId3" Type="http://schemas.microsoft.com/office/2007/relationships/media" Target="../media/media17.wav"/><Relationship Id="rId7" Type="http://schemas.openxmlformats.org/officeDocument/2006/relationships/image" Target="../media/image59.wmf"/><Relationship Id="rId12" Type="http://schemas.openxmlformats.org/officeDocument/2006/relationships/oleObject" Target="../embeddings/oleObject52.bin"/><Relationship Id="rId2" Type="http://schemas.openxmlformats.org/officeDocument/2006/relationships/tags" Target="../tags/tag15.xml"/><Relationship Id="rId1" Type="http://schemas.openxmlformats.org/officeDocument/2006/relationships/vmlDrawing" Target="../drawings/vmlDrawing11.vml"/><Relationship Id="rId6" Type="http://schemas.openxmlformats.org/officeDocument/2006/relationships/oleObject" Target="../embeddings/oleObject49.bin"/><Relationship Id="rId11" Type="http://schemas.openxmlformats.org/officeDocument/2006/relationships/image" Target="../media/image61.wmf"/><Relationship Id="rId5" Type="http://schemas.openxmlformats.org/officeDocument/2006/relationships/slideLayout" Target="../slideLayouts/slideLayout2.xml"/><Relationship Id="rId10" Type="http://schemas.openxmlformats.org/officeDocument/2006/relationships/oleObject" Target="../embeddings/oleObject51.bin"/><Relationship Id="rId4" Type="http://schemas.openxmlformats.org/officeDocument/2006/relationships/audio" Target="../media/media17.wav"/><Relationship Id="rId9" Type="http://schemas.openxmlformats.org/officeDocument/2006/relationships/image" Target="../media/image60.wmf"/><Relationship Id="rId14" Type="http://schemas.openxmlformats.org/officeDocument/2006/relationships/image" Target="../media/image10.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66.wmf"/><Relationship Id="rId18" Type="http://schemas.openxmlformats.org/officeDocument/2006/relationships/oleObject" Target="../embeddings/oleObject59.bin"/><Relationship Id="rId3" Type="http://schemas.microsoft.com/office/2007/relationships/media" Target="../media/media18.wav"/><Relationship Id="rId7" Type="http://schemas.openxmlformats.org/officeDocument/2006/relationships/image" Target="../media/image63.wmf"/><Relationship Id="rId12" Type="http://schemas.openxmlformats.org/officeDocument/2006/relationships/oleObject" Target="../embeddings/oleObject56.bin"/><Relationship Id="rId17" Type="http://schemas.openxmlformats.org/officeDocument/2006/relationships/image" Target="../media/image68.wmf"/><Relationship Id="rId2" Type="http://schemas.openxmlformats.org/officeDocument/2006/relationships/tags" Target="../tags/tag16.xml"/><Relationship Id="rId16" Type="http://schemas.openxmlformats.org/officeDocument/2006/relationships/oleObject" Target="../embeddings/oleObject58.bin"/><Relationship Id="rId20" Type="http://schemas.openxmlformats.org/officeDocument/2006/relationships/image" Target="../media/image10.png"/><Relationship Id="rId1" Type="http://schemas.openxmlformats.org/officeDocument/2006/relationships/vmlDrawing" Target="../drawings/vmlDrawing12.vml"/><Relationship Id="rId6" Type="http://schemas.openxmlformats.org/officeDocument/2006/relationships/oleObject" Target="../embeddings/oleObject53.bin"/><Relationship Id="rId11" Type="http://schemas.openxmlformats.org/officeDocument/2006/relationships/image" Target="../media/image65.wmf"/><Relationship Id="rId5" Type="http://schemas.openxmlformats.org/officeDocument/2006/relationships/slideLayout" Target="../slideLayouts/slideLayout2.xml"/><Relationship Id="rId15" Type="http://schemas.openxmlformats.org/officeDocument/2006/relationships/image" Target="../media/image67.wmf"/><Relationship Id="rId10" Type="http://schemas.openxmlformats.org/officeDocument/2006/relationships/oleObject" Target="../embeddings/oleObject55.bin"/><Relationship Id="rId19" Type="http://schemas.openxmlformats.org/officeDocument/2006/relationships/image" Target="../media/image69.wmf"/><Relationship Id="rId4" Type="http://schemas.openxmlformats.org/officeDocument/2006/relationships/audio" Target="../media/media18.wav"/><Relationship Id="rId9" Type="http://schemas.openxmlformats.org/officeDocument/2006/relationships/image" Target="../media/image64.wmf"/><Relationship Id="rId14" Type="http://schemas.openxmlformats.org/officeDocument/2006/relationships/oleObject" Target="../embeddings/oleObject57.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61.bin"/><Relationship Id="rId13" Type="http://schemas.openxmlformats.org/officeDocument/2006/relationships/image" Target="../media/image73.wmf"/><Relationship Id="rId18" Type="http://schemas.openxmlformats.org/officeDocument/2006/relationships/image" Target="../media/image10.png"/><Relationship Id="rId3" Type="http://schemas.microsoft.com/office/2007/relationships/media" Target="../media/media19.wav"/><Relationship Id="rId7" Type="http://schemas.openxmlformats.org/officeDocument/2006/relationships/image" Target="../media/image70.wmf"/><Relationship Id="rId12" Type="http://schemas.openxmlformats.org/officeDocument/2006/relationships/oleObject" Target="../embeddings/oleObject63.bin"/><Relationship Id="rId17" Type="http://schemas.openxmlformats.org/officeDocument/2006/relationships/image" Target="../media/image75.wmf"/><Relationship Id="rId2" Type="http://schemas.openxmlformats.org/officeDocument/2006/relationships/tags" Target="../tags/tag17.xml"/><Relationship Id="rId16" Type="http://schemas.openxmlformats.org/officeDocument/2006/relationships/oleObject" Target="../embeddings/oleObject65.bin"/><Relationship Id="rId1" Type="http://schemas.openxmlformats.org/officeDocument/2006/relationships/vmlDrawing" Target="../drawings/vmlDrawing13.vml"/><Relationship Id="rId6" Type="http://schemas.openxmlformats.org/officeDocument/2006/relationships/oleObject" Target="../embeddings/oleObject60.bin"/><Relationship Id="rId11" Type="http://schemas.openxmlformats.org/officeDocument/2006/relationships/image" Target="../media/image72.wmf"/><Relationship Id="rId5" Type="http://schemas.openxmlformats.org/officeDocument/2006/relationships/slideLayout" Target="../slideLayouts/slideLayout2.xml"/><Relationship Id="rId15" Type="http://schemas.openxmlformats.org/officeDocument/2006/relationships/image" Target="../media/image74.wmf"/><Relationship Id="rId10" Type="http://schemas.openxmlformats.org/officeDocument/2006/relationships/oleObject" Target="../embeddings/oleObject62.bin"/><Relationship Id="rId4" Type="http://schemas.openxmlformats.org/officeDocument/2006/relationships/audio" Target="../media/media19.wav"/><Relationship Id="rId9" Type="http://schemas.openxmlformats.org/officeDocument/2006/relationships/image" Target="../media/image71.wmf"/><Relationship Id="rId14" Type="http://schemas.openxmlformats.org/officeDocument/2006/relationships/oleObject" Target="../embeddings/oleObject64.bin"/></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67.bin"/><Relationship Id="rId3" Type="http://schemas.microsoft.com/office/2007/relationships/media" Target="../media/media20.wav"/><Relationship Id="rId7" Type="http://schemas.openxmlformats.org/officeDocument/2006/relationships/image" Target="../media/image76.wmf"/><Relationship Id="rId12" Type="http://schemas.openxmlformats.org/officeDocument/2006/relationships/image" Target="../media/image10.png"/><Relationship Id="rId2" Type="http://schemas.openxmlformats.org/officeDocument/2006/relationships/tags" Target="../tags/tag18.xml"/><Relationship Id="rId1" Type="http://schemas.openxmlformats.org/officeDocument/2006/relationships/vmlDrawing" Target="../drawings/vmlDrawing14.vml"/><Relationship Id="rId6" Type="http://schemas.openxmlformats.org/officeDocument/2006/relationships/oleObject" Target="../embeddings/oleObject66.bin"/><Relationship Id="rId11" Type="http://schemas.openxmlformats.org/officeDocument/2006/relationships/image" Target="../media/image78.wmf"/><Relationship Id="rId5" Type="http://schemas.openxmlformats.org/officeDocument/2006/relationships/slideLayout" Target="../slideLayouts/slideLayout2.xml"/><Relationship Id="rId10" Type="http://schemas.openxmlformats.org/officeDocument/2006/relationships/oleObject" Target="../embeddings/oleObject68.bin"/><Relationship Id="rId4" Type="http://schemas.openxmlformats.org/officeDocument/2006/relationships/audio" Target="../media/media20.wav"/><Relationship Id="rId9" Type="http://schemas.openxmlformats.org/officeDocument/2006/relationships/image" Target="../media/image77.wmf"/></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70.bin"/><Relationship Id="rId13" Type="http://schemas.openxmlformats.org/officeDocument/2006/relationships/image" Target="../media/image82.wmf"/><Relationship Id="rId18" Type="http://schemas.openxmlformats.org/officeDocument/2006/relationships/oleObject" Target="../embeddings/oleObject75.bin"/><Relationship Id="rId3" Type="http://schemas.microsoft.com/office/2007/relationships/media" Target="../media/media21.wav"/><Relationship Id="rId7" Type="http://schemas.openxmlformats.org/officeDocument/2006/relationships/image" Target="../media/image79.wmf"/><Relationship Id="rId12" Type="http://schemas.openxmlformats.org/officeDocument/2006/relationships/oleObject" Target="../embeddings/oleObject72.bin"/><Relationship Id="rId17" Type="http://schemas.openxmlformats.org/officeDocument/2006/relationships/image" Target="../media/image84.wmf"/><Relationship Id="rId2" Type="http://schemas.openxmlformats.org/officeDocument/2006/relationships/tags" Target="../tags/tag19.xml"/><Relationship Id="rId16" Type="http://schemas.openxmlformats.org/officeDocument/2006/relationships/oleObject" Target="../embeddings/oleObject74.bin"/><Relationship Id="rId20" Type="http://schemas.openxmlformats.org/officeDocument/2006/relationships/image" Target="../media/image10.png"/><Relationship Id="rId1" Type="http://schemas.openxmlformats.org/officeDocument/2006/relationships/vmlDrawing" Target="../drawings/vmlDrawing15.vml"/><Relationship Id="rId6" Type="http://schemas.openxmlformats.org/officeDocument/2006/relationships/oleObject" Target="../embeddings/oleObject69.bin"/><Relationship Id="rId11" Type="http://schemas.openxmlformats.org/officeDocument/2006/relationships/image" Target="../media/image81.wmf"/><Relationship Id="rId5" Type="http://schemas.openxmlformats.org/officeDocument/2006/relationships/slideLayout" Target="../slideLayouts/slideLayout2.xml"/><Relationship Id="rId15" Type="http://schemas.openxmlformats.org/officeDocument/2006/relationships/image" Target="../media/image83.wmf"/><Relationship Id="rId10" Type="http://schemas.openxmlformats.org/officeDocument/2006/relationships/oleObject" Target="../embeddings/oleObject71.bin"/><Relationship Id="rId19" Type="http://schemas.openxmlformats.org/officeDocument/2006/relationships/image" Target="../media/image85.wmf"/><Relationship Id="rId4" Type="http://schemas.openxmlformats.org/officeDocument/2006/relationships/audio" Target="../media/media21.wav"/><Relationship Id="rId9" Type="http://schemas.openxmlformats.org/officeDocument/2006/relationships/image" Target="../media/image80.wmf"/><Relationship Id="rId14" Type="http://schemas.openxmlformats.org/officeDocument/2006/relationships/oleObject" Target="../embeddings/oleObject73.bin"/></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22.wav"/><Relationship Id="rId7" Type="http://schemas.openxmlformats.org/officeDocument/2006/relationships/image" Target="../media/image86.wmf"/><Relationship Id="rId2" Type="http://schemas.openxmlformats.org/officeDocument/2006/relationships/tags" Target="../tags/tag20.xml"/><Relationship Id="rId1" Type="http://schemas.openxmlformats.org/officeDocument/2006/relationships/vmlDrawing" Target="../drawings/vmlDrawing16.vml"/><Relationship Id="rId6" Type="http://schemas.openxmlformats.org/officeDocument/2006/relationships/oleObject" Target="../embeddings/oleObject76.bin"/><Relationship Id="rId5" Type="http://schemas.openxmlformats.org/officeDocument/2006/relationships/slideLayout" Target="../slideLayouts/slideLayout2.xml"/><Relationship Id="rId4" Type="http://schemas.openxmlformats.org/officeDocument/2006/relationships/audio" Target="../media/media22.wav"/></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78.bin"/><Relationship Id="rId13" Type="http://schemas.openxmlformats.org/officeDocument/2006/relationships/image" Target="../media/image90.wmf"/><Relationship Id="rId18" Type="http://schemas.openxmlformats.org/officeDocument/2006/relationships/image" Target="../media/image10.png"/><Relationship Id="rId3" Type="http://schemas.microsoft.com/office/2007/relationships/media" Target="../media/media23.wav"/><Relationship Id="rId7" Type="http://schemas.openxmlformats.org/officeDocument/2006/relationships/image" Target="../media/image87.wmf"/><Relationship Id="rId12" Type="http://schemas.openxmlformats.org/officeDocument/2006/relationships/oleObject" Target="../embeddings/oleObject80.bin"/><Relationship Id="rId17" Type="http://schemas.openxmlformats.org/officeDocument/2006/relationships/image" Target="../media/image92.wmf"/><Relationship Id="rId2" Type="http://schemas.openxmlformats.org/officeDocument/2006/relationships/tags" Target="../tags/tag21.xml"/><Relationship Id="rId16" Type="http://schemas.openxmlformats.org/officeDocument/2006/relationships/oleObject" Target="../embeddings/oleObject82.bin"/><Relationship Id="rId1" Type="http://schemas.openxmlformats.org/officeDocument/2006/relationships/vmlDrawing" Target="../drawings/vmlDrawing17.vml"/><Relationship Id="rId6" Type="http://schemas.openxmlformats.org/officeDocument/2006/relationships/oleObject" Target="../embeddings/oleObject77.bin"/><Relationship Id="rId11" Type="http://schemas.openxmlformats.org/officeDocument/2006/relationships/image" Target="../media/image89.wmf"/><Relationship Id="rId5" Type="http://schemas.openxmlformats.org/officeDocument/2006/relationships/slideLayout" Target="../slideLayouts/slideLayout2.xml"/><Relationship Id="rId15" Type="http://schemas.openxmlformats.org/officeDocument/2006/relationships/image" Target="../media/image91.wmf"/><Relationship Id="rId10" Type="http://schemas.openxmlformats.org/officeDocument/2006/relationships/oleObject" Target="../embeddings/oleObject79.bin"/><Relationship Id="rId4" Type="http://schemas.openxmlformats.org/officeDocument/2006/relationships/audio" Target="../media/media23.wav"/><Relationship Id="rId9" Type="http://schemas.openxmlformats.org/officeDocument/2006/relationships/image" Target="../media/image88.wmf"/><Relationship Id="rId14" Type="http://schemas.openxmlformats.org/officeDocument/2006/relationships/oleObject" Target="../embeddings/oleObject81.bin"/></Relationships>
</file>

<file path=ppt/slides/_rels/slide24.xml.rels><?xml version="1.0" encoding="UTF-8" standalone="yes"?>
<Relationships xmlns="http://schemas.openxmlformats.org/package/2006/relationships"><Relationship Id="rId3" Type="http://schemas.openxmlformats.org/officeDocument/2006/relationships/audio" Target="../media/media24.wav"/><Relationship Id="rId2" Type="http://schemas.microsoft.com/office/2007/relationships/media" Target="../media/media24.wav"/><Relationship Id="rId1" Type="http://schemas.openxmlformats.org/officeDocument/2006/relationships/tags" Target="../tags/tag22.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media25.wav"/><Relationship Id="rId2" Type="http://schemas.microsoft.com/office/2007/relationships/media" Target="../media/media25.wav"/><Relationship Id="rId1" Type="http://schemas.openxmlformats.org/officeDocument/2006/relationships/tags" Target="../tags/tag23.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84.bin"/><Relationship Id="rId13" Type="http://schemas.openxmlformats.org/officeDocument/2006/relationships/image" Target="../media/image96.wmf"/><Relationship Id="rId3" Type="http://schemas.microsoft.com/office/2007/relationships/media" Target="../media/media26.wav"/><Relationship Id="rId7" Type="http://schemas.openxmlformats.org/officeDocument/2006/relationships/image" Target="../media/image93.wmf"/><Relationship Id="rId12" Type="http://schemas.openxmlformats.org/officeDocument/2006/relationships/oleObject" Target="../embeddings/oleObject86.bin"/><Relationship Id="rId2" Type="http://schemas.openxmlformats.org/officeDocument/2006/relationships/tags" Target="../tags/tag24.xml"/><Relationship Id="rId1" Type="http://schemas.openxmlformats.org/officeDocument/2006/relationships/vmlDrawing" Target="../drawings/vmlDrawing18.vml"/><Relationship Id="rId6" Type="http://schemas.openxmlformats.org/officeDocument/2006/relationships/oleObject" Target="../embeddings/oleObject83.bin"/><Relationship Id="rId11" Type="http://schemas.openxmlformats.org/officeDocument/2006/relationships/image" Target="../media/image95.wmf"/><Relationship Id="rId5" Type="http://schemas.openxmlformats.org/officeDocument/2006/relationships/slideLayout" Target="../slideLayouts/slideLayout2.xml"/><Relationship Id="rId10" Type="http://schemas.openxmlformats.org/officeDocument/2006/relationships/oleObject" Target="../embeddings/oleObject85.bin"/><Relationship Id="rId4" Type="http://schemas.openxmlformats.org/officeDocument/2006/relationships/audio" Target="../media/media26.wav"/><Relationship Id="rId9" Type="http://schemas.openxmlformats.org/officeDocument/2006/relationships/image" Target="../media/image94.wmf"/><Relationship Id="rId14" Type="http://schemas.openxmlformats.org/officeDocument/2006/relationships/image" Target="../media/image10.png"/></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88.bin"/><Relationship Id="rId13" Type="http://schemas.openxmlformats.org/officeDocument/2006/relationships/image" Target="../media/image100.wmf"/><Relationship Id="rId18" Type="http://schemas.openxmlformats.org/officeDocument/2006/relationships/image" Target="../media/image10.png"/><Relationship Id="rId3" Type="http://schemas.microsoft.com/office/2007/relationships/media" Target="../media/media27.wav"/><Relationship Id="rId7" Type="http://schemas.openxmlformats.org/officeDocument/2006/relationships/image" Target="../media/image97.wmf"/><Relationship Id="rId12" Type="http://schemas.openxmlformats.org/officeDocument/2006/relationships/oleObject" Target="../embeddings/oleObject90.bin"/><Relationship Id="rId17" Type="http://schemas.openxmlformats.org/officeDocument/2006/relationships/image" Target="../media/image102.wmf"/><Relationship Id="rId2" Type="http://schemas.openxmlformats.org/officeDocument/2006/relationships/tags" Target="../tags/tag25.xml"/><Relationship Id="rId16" Type="http://schemas.openxmlformats.org/officeDocument/2006/relationships/oleObject" Target="../embeddings/oleObject92.bin"/><Relationship Id="rId1" Type="http://schemas.openxmlformats.org/officeDocument/2006/relationships/vmlDrawing" Target="../drawings/vmlDrawing19.vml"/><Relationship Id="rId6" Type="http://schemas.openxmlformats.org/officeDocument/2006/relationships/oleObject" Target="../embeddings/oleObject87.bin"/><Relationship Id="rId11" Type="http://schemas.openxmlformats.org/officeDocument/2006/relationships/image" Target="../media/image99.wmf"/><Relationship Id="rId5" Type="http://schemas.openxmlformats.org/officeDocument/2006/relationships/slideLayout" Target="../slideLayouts/slideLayout2.xml"/><Relationship Id="rId15" Type="http://schemas.openxmlformats.org/officeDocument/2006/relationships/image" Target="../media/image101.wmf"/><Relationship Id="rId10" Type="http://schemas.openxmlformats.org/officeDocument/2006/relationships/oleObject" Target="../embeddings/oleObject89.bin"/><Relationship Id="rId4" Type="http://schemas.openxmlformats.org/officeDocument/2006/relationships/audio" Target="../media/media27.wav"/><Relationship Id="rId9" Type="http://schemas.openxmlformats.org/officeDocument/2006/relationships/image" Target="../media/image98.wmf"/><Relationship Id="rId14" Type="http://schemas.openxmlformats.org/officeDocument/2006/relationships/oleObject" Target="../embeddings/oleObject91.bin"/></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94.bin"/><Relationship Id="rId13" Type="http://schemas.openxmlformats.org/officeDocument/2006/relationships/image" Target="../media/image106.wmf"/><Relationship Id="rId18" Type="http://schemas.openxmlformats.org/officeDocument/2006/relationships/oleObject" Target="../embeddings/oleObject99.bin"/><Relationship Id="rId3" Type="http://schemas.microsoft.com/office/2007/relationships/media" Target="../media/media28.wav"/><Relationship Id="rId21" Type="http://schemas.openxmlformats.org/officeDocument/2006/relationships/image" Target="../media/image110.wmf"/><Relationship Id="rId7" Type="http://schemas.openxmlformats.org/officeDocument/2006/relationships/image" Target="../media/image103.wmf"/><Relationship Id="rId12" Type="http://schemas.openxmlformats.org/officeDocument/2006/relationships/oleObject" Target="../embeddings/oleObject96.bin"/><Relationship Id="rId17" Type="http://schemas.openxmlformats.org/officeDocument/2006/relationships/image" Target="../media/image108.wmf"/><Relationship Id="rId2" Type="http://schemas.openxmlformats.org/officeDocument/2006/relationships/tags" Target="../tags/tag26.xml"/><Relationship Id="rId16" Type="http://schemas.openxmlformats.org/officeDocument/2006/relationships/oleObject" Target="../embeddings/oleObject98.bin"/><Relationship Id="rId20" Type="http://schemas.openxmlformats.org/officeDocument/2006/relationships/oleObject" Target="../embeddings/oleObject100.bin"/><Relationship Id="rId1" Type="http://schemas.openxmlformats.org/officeDocument/2006/relationships/vmlDrawing" Target="../drawings/vmlDrawing20.vml"/><Relationship Id="rId6" Type="http://schemas.openxmlformats.org/officeDocument/2006/relationships/oleObject" Target="../embeddings/oleObject93.bin"/><Relationship Id="rId11" Type="http://schemas.openxmlformats.org/officeDocument/2006/relationships/image" Target="../media/image105.wmf"/><Relationship Id="rId5" Type="http://schemas.openxmlformats.org/officeDocument/2006/relationships/slideLayout" Target="../slideLayouts/slideLayout2.xml"/><Relationship Id="rId15" Type="http://schemas.openxmlformats.org/officeDocument/2006/relationships/image" Target="../media/image107.wmf"/><Relationship Id="rId10" Type="http://schemas.openxmlformats.org/officeDocument/2006/relationships/oleObject" Target="../embeddings/oleObject95.bin"/><Relationship Id="rId19" Type="http://schemas.openxmlformats.org/officeDocument/2006/relationships/image" Target="../media/image109.wmf"/><Relationship Id="rId4" Type="http://schemas.openxmlformats.org/officeDocument/2006/relationships/audio" Target="../media/media28.wav"/><Relationship Id="rId9" Type="http://schemas.openxmlformats.org/officeDocument/2006/relationships/image" Target="../media/image104.wmf"/><Relationship Id="rId14" Type="http://schemas.openxmlformats.org/officeDocument/2006/relationships/oleObject" Target="../embeddings/oleObject97.bin"/><Relationship Id="rId22" Type="http://schemas.openxmlformats.org/officeDocument/2006/relationships/image" Target="../media/image10.png"/></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02.bin"/><Relationship Id="rId13" Type="http://schemas.openxmlformats.org/officeDocument/2006/relationships/image" Target="../media/image114.wmf"/><Relationship Id="rId18" Type="http://schemas.openxmlformats.org/officeDocument/2006/relationships/image" Target="../media/image10.png"/><Relationship Id="rId3" Type="http://schemas.microsoft.com/office/2007/relationships/media" Target="../media/media29.wav"/><Relationship Id="rId7" Type="http://schemas.openxmlformats.org/officeDocument/2006/relationships/image" Target="../media/image111.wmf"/><Relationship Id="rId12" Type="http://schemas.openxmlformats.org/officeDocument/2006/relationships/oleObject" Target="../embeddings/oleObject104.bin"/><Relationship Id="rId17" Type="http://schemas.openxmlformats.org/officeDocument/2006/relationships/image" Target="../media/image116.wmf"/><Relationship Id="rId2" Type="http://schemas.openxmlformats.org/officeDocument/2006/relationships/tags" Target="../tags/tag27.xml"/><Relationship Id="rId16" Type="http://schemas.openxmlformats.org/officeDocument/2006/relationships/oleObject" Target="../embeddings/oleObject106.bin"/><Relationship Id="rId1" Type="http://schemas.openxmlformats.org/officeDocument/2006/relationships/vmlDrawing" Target="../drawings/vmlDrawing21.vml"/><Relationship Id="rId6" Type="http://schemas.openxmlformats.org/officeDocument/2006/relationships/oleObject" Target="../embeddings/oleObject101.bin"/><Relationship Id="rId11" Type="http://schemas.openxmlformats.org/officeDocument/2006/relationships/image" Target="../media/image113.wmf"/><Relationship Id="rId5" Type="http://schemas.openxmlformats.org/officeDocument/2006/relationships/slideLayout" Target="../slideLayouts/slideLayout2.xml"/><Relationship Id="rId15" Type="http://schemas.openxmlformats.org/officeDocument/2006/relationships/image" Target="../media/image115.wmf"/><Relationship Id="rId10" Type="http://schemas.openxmlformats.org/officeDocument/2006/relationships/oleObject" Target="../embeddings/oleObject103.bin"/><Relationship Id="rId4" Type="http://schemas.openxmlformats.org/officeDocument/2006/relationships/audio" Target="../media/media29.wav"/><Relationship Id="rId9" Type="http://schemas.openxmlformats.org/officeDocument/2006/relationships/image" Target="../media/image112.wmf"/><Relationship Id="rId14" Type="http://schemas.openxmlformats.org/officeDocument/2006/relationships/oleObject" Target="../embeddings/oleObject105.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08.bin"/><Relationship Id="rId13" Type="http://schemas.openxmlformats.org/officeDocument/2006/relationships/image" Target="../media/image120.wmf"/><Relationship Id="rId18" Type="http://schemas.openxmlformats.org/officeDocument/2006/relationships/oleObject" Target="../embeddings/oleObject113.bin"/><Relationship Id="rId3" Type="http://schemas.microsoft.com/office/2007/relationships/media" Target="../media/media30.wav"/><Relationship Id="rId21" Type="http://schemas.openxmlformats.org/officeDocument/2006/relationships/image" Target="../media/image124.wmf"/><Relationship Id="rId7" Type="http://schemas.openxmlformats.org/officeDocument/2006/relationships/image" Target="../media/image117.wmf"/><Relationship Id="rId12" Type="http://schemas.openxmlformats.org/officeDocument/2006/relationships/oleObject" Target="../embeddings/oleObject110.bin"/><Relationship Id="rId17" Type="http://schemas.openxmlformats.org/officeDocument/2006/relationships/image" Target="../media/image122.wmf"/><Relationship Id="rId2" Type="http://schemas.openxmlformats.org/officeDocument/2006/relationships/tags" Target="../tags/tag28.xml"/><Relationship Id="rId16" Type="http://schemas.openxmlformats.org/officeDocument/2006/relationships/oleObject" Target="../embeddings/oleObject112.bin"/><Relationship Id="rId20" Type="http://schemas.openxmlformats.org/officeDocument/2006/relationships/oleObject" Target="../embeddings/oleObject114.bin"/><Relationship Id="rId1" Type="http://schemas.openxmlformats.org/officeDocument/2006/relationships/vmlDrawing" Target="../drawings/vmlDrawing22.vml"/><Relationship Id="rId6" Type="http://schemas.openxmlformats.org/officeDocument/2006/relationships/oleObject" Target="../embeddings/oleObject107.bin"/><Relationship Id="rId11" Type="http://schemas.openxmlformats.org/officeDocument/2006/relationships/image" Target="../media/image119.wmf"/><Relationship Id="rId5" Type="http://schemas.openxmlformats.org/officeDocument/2006/relationships/slideLayout" Target="../slideLayouts/slideLayout2.xml"/><Relationship Id="rId15" Type="http://schemas.openxmlformats.org/officeDocument/2006/relationships/image" Target="../media/image121.wmf"/><Relationship Id="rId10" Type="http://schemas.openxmlformats.org/officeDocument/2006/relationships/oleObject" Target="../embeddings/oleObject109.bin"/><Relationship Id="rId19" Type="http://schemas.openxmlformats.org/officeDocument/2006/relationships/image" Target="../media/image123.wmf"/><Relationship Id="rId4" Type="http://schemas.openxmlformats.org/officeDocument/2006/relationships/audio" Target="../media/media30.wav"/><Relationship Id="rId9" Type="http://schemas.openxmlformats.org/officeDocument/2006/relationships/image" Target="../media/image118.wmf"/><Relationship Id="rId14" Type="http://schemas.openxmlformats.org/officeDocument/2006/relationships/oleObject" Target="../embeddings/oleObject111.bin"/><Relationship Id="rId22" Type="http://schemas.openxmlformats.org/officeDocument/2006/relationships/image" Target="../media/image10.png"/></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16.bin"/><Relationship Id="rId13" Type="http://schemas.openxmlformats.org/officeDocument/2006/relationships/image" Target="../media/image128.wmf"/><Relationship Id="rId18" Type="http://schemas.openxmlformats.org/officeDocument/2006/relationships/oleObject" Target="../embeddings/oleObject121.bin"/><Relationship Id="rId3" Type="http://schemas.microsoft.com/office/2007/relationships/media" Target="../media/media31.wav"/><Relationship Id="rId21" Type="http://schemas.openxmlformats.org/officeDocument/2006/relationships/image" Target="../media/image132.wmf"/><Relationship Id="rId7" Type="http://schemas.openxmlformats.org/officeDocument/2006/relationships/image" Target="../media/image125.wmf"/><Relationship Id="rId12" Type="http://schemas.openxmlformats.org/officeDocument/2006/relationships/oleObject" Target="../embeddings/oleObject118.bin"/><Relationship Id="rId17" Type="http://schemas.openxmlformats.org/officeDocument/2006/relationships/image" Target="../media/image130.wmf"/><Relationship Id="rId2" Type="http://schemas.openxmlformats.org/officeDocument/2006/relationships/tags" Target="../tags/tag29.xml"/><Relationship Id="rId16" Type="http://schemas.openxmlformats.org/officeDocument/2006/relationships/oleObject" Target="../embeddings/oleObject120.bin"/><Relationship Id="rId20" Type="http://schemas.openxmlformats.org/officeDocument/2006/relationships/oleObject" Target="../embeddings/oleObject122.bin"/><Relationship Id="rId1" Type="http://schemas.openxmlformats.org/officeDocument/2006/relationships/vmlDrawing" Target="../drawings/vmlDrawing23.vml"/><Relationship Id="rId6" Type="http://schemas.openxmlformats.org/officeDocument/2006/relationships/oleObject" Target="../embeddings/oleObject115.bin"/><Relationship Id="rId11" Type="http://schemas.openxmlformats.org/officeDocument/2006/relationships/image" Target="../media/image127.wmf"/><Relationship Id="rId24" Type="http://schemas.openxmlformats.org/officeDocument/2006/relationships/image" Target="../media/image10.png"/><Relationship Id="rId5" Type="http://schemas.openxmlformats.org/officeDocument/2006/relationships/slideLayout" Target="../slideLayouts/slideLayout2.xml"/><Relationship Id="rId15" Type="http://schemas.openxmlformats.org/officeDocument/2006/relationships/image" Target="../media/image129.wmf"/><Relationship Id="rId23" Type="http://schemas.openxmlformats.org/officeDocument/2006/relationships/image" Target="../media/image133.wmf"/><Relationship Id="rId10" Type="http://schemas.openxmlformats.org/officeDocument/2006/relationships/oleObject" Target="../embeddings/oleObject117.bin"/><Relationship Id="rId19" Type="http://schemas.openxmlformats.org/officeDocument/2006/relationships/image" Target="../media/image131.wmf"/><Relationship Id="rId4" Type="http://schemas.openxmlformats.org/officeDocument/2006/relationships/audio" Target="../media/media31.wav"/><Relationship Id="rId9" Type="http://schemas.openxmlformats.org/officeDocument/2006/relationships/image" Target="../media/image126.wmf"/><Relationship Id="rId14" Type="http://schemas.openxmlformats.org/officeDocument/2006/relationships/oleObject" Target="../embeddings/oleObject119.bin"/><Relationship Id="rId22" Type="http://schemas.openxmlformats.org/officeDocument/2006/relationships/oleObject" Target="../embeddings/oleObject123.bin"/></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25.bin"/><Relationship Id="rId13" Type="http://schemas.openxmlformats.org/officeDocument/2006/relationships/image" Target="../media/image137.wmf"/><Relationship Id="rId3" Type="http://schemas.microsoft.com/office/2007/relationships/media" Target="../media/media32.wav"/><Relationship Id="rId7" Type="http://schemas.openxmlformats.org/officeDocument/2006/relationships/image" Target="../media/image134.wmf"/><Relationship Id="rId12" Type="http://schemas.openxmlformats.org/officeDocument/2006/relationships/oleObject" Target="../embeddings/oleObject127.bin"/><Relationship Id="rId2" Type="http://schemas.openxmlformats.org/officeDocument/2006/relationships/tags" Target="../tags/tag30.xml"/><Relationship Id="rId1" Type="http://schemas.openxmlformats.org/officeDocument/2006/relationships/vmlDrawing" Target="../drawings/vmlDrawing24.vml"/><Relationship Id="rId6" Type="http://schemas.openxmlformats.org/officeDocument/2006/relationships/oleObject" Target="../embeddings/oleObject124.bin"/><Relationship Id="rId11" Type="http://schemas.openxmlformats.org/officeDocument/2006/relationships/image" Target="../media/image136.wmf"/><Relationship Id="rId5" Type="http://schemas.openxmlformats.org/officeDocument/2006/relationships/slideLayout" Target="../slideLayouts/slideLayout2.xml"/><Relationship Id="rId10" Type="http://schemas.openxmlformats.org/officeDocument/2006/relationships/oleObject" Target="../embeddings/oleObject126.bin"/><Relationship Id="rId4" Type="http://schemas.openxmlformats.org/officeDocument/2006/relationships/audio" Target="../media/media32.wav"/><Relationship Id="rId9" Type="http://schemas.openxmlformats.org/officeDocument/2006/relationships/image" Target="../media/image135.wmf"/><Relationship Id="rId14"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wav"/><Relationship Id="rId1" Type="http://schemas.microsoft.com/office/2007/relationships/media" Target="../media/media33.wav"/><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wav"/><Relationship Id="rId1" Type="http://schemas.microsoft.com/office/2007/relationships/media" Target="../media/media34.wav"/><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wav"/><Relationship Id="rId1" Type="http://schemas.microsoft.com/office/2007/relationships/media" Target="../media/media35.wav"/><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140.jpeg"/><Relationship Id="rId5" Type="http://schemas.openxmlformats.org/officeDocument/2006/relationships/image" Target="../media/image139.jpeg"/><Relationship Id="rId4" Type="http://schemas.openxmlformats.org/officeDocument/2006/relationships/image" Target="../media/image138.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wav"/><Relationship Id="rId1" Type="http://schemas.microsoft.com/office/2007/relationships/media" Target="../media/media37.wav"/><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6.4.8 </a:t>
            </a:r>
            <a:r>
              <a:rPr lang="en-CA" dirty="0" smtClean="0"/>
              <a:t>Gaussian elimination</a:t>
            </a:r>
            <a:br>
              <a:rPr lang="en-CA" dirty="0" smtClean="0"/>
            </a:br>
            <a:r>
              <a:rPr lang="en-CA" dirty="0" smtClean="0"/>
              <a:t>with partial pivoting</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262"/>
    </mc:Choice>
    <mc:Fallback xmlns="">
      <p:transition spd="slow" advTm="102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Review the steps taken in solving a system of linear equations</a:t>
            </a:r>
          </a:p>
          <a:p>
            <a:pPr lvl="1"/>
            <a:r>
              <a:rPr lang="en-US" dirty="0" smtClean="0"/>
              <a:t>Determine that it is important to take floating-point numbers into consideration</a:t>
            </a:r>
            <a:endParaRPr lang="en-US" dirty="0"/>
          </a:p>
          <a:p>
            <a:pPr lvl="1"/>
            <a:r>
              <a:rPr lang="en-US" dirty="0" smtClean="0">
                <a:latin typeface="Times New Roman" panose="02020603050405020304" pitchFamily="18" charset="0"/>
              </a:rPr>
              <a:t>Describe the Gaussian elimination algorithm with partial pivoting</a:t>
            </a:r>
            <a:endParaRPr lang="en-US" dirty="0">
              <a:latin typeface="Times New Roman" panose="02020603050405020304" pitchFamily="18" charset="0"/>
            </a:endParaRPr>
          </a:p>
          <a:p>
            <a:pPr lvl="1"/>
            <a:r>
              <a:rPr lang="en-US" dirty="0" smtClean="0">
                <a:latin typeface="Times New Roman" panose="02020603050405020304" pitchFamily="18" charset="0"/>
              </a:rPr>
              <a:t>Look at a few examples</a:t>
            </a:r>
          </a:p>
          <a:p>
            <a:pPr lvl="1"/>
            <a:r>
              <a:rPr lang="en-US" dirty="0" smtClean="0">
                <a:latin typeface="Times New Roman" panose="02020603050405020304" pitchFamily="18" charset="0"/>
              </a:rPr>
              <a:t>Describe the algorithm in a more human-friendly format</a:t>
            </a:r>
          </a:p>
          <a:p>
            <a:pPr lvl="1"/>
            <a:r>
              <a:rPr lang="en-US" dirty="0" smtClean="0">
                <a:latin typeface="Times New Roman" panose="02020603050405020304" pitchFamily="18" charset="0"/>
              </a:rPr>
              <a:t>Look at many more examples</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42110"/>
    </mc:Choice>
    <mc:Fallback xmlns="">
      <p:transition spd="slow" advTm="42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systems of linear equations</a:t>
            </a:r>
            <a:endParaRPr lang="en-CA" dirty="0"/>
          </a:p>
        </p:txBody>
      </p:sp>
      <p:sp>
        <p:nvSpPr>
          <p:cNvPr id="3" name="Content Placeholder 2"/>
          <p:cNvSpPr>
            <a:spLocks noGrp="1"/>
          </p:cNvSpPr>
          <p:nvPr>
            <p:ph idx="1"/>
          </p:nvPr>
        </p:nvSpPr>
        <p:spPr/>
        <p:txBody>
          <a:bodyPr/>
          <a:lstStyle/>
          <a:p>
            <a:r>
              <a:rPr lang="en-US" dirty="0" smtClean="0"/>
              <a:t>Up to this point,</a:t>
            </a:r>
          </a:p>
          <a:p>
            <a:pPr lvl="1"/>
            <a:r>
              <a:rPr lang="en-US" dirty="0" smtClean="0"/>
              <a:t>You have seen backward substitution for finding a solution to a system of linear equations when one exists</a:t>
            </a:r>
          </a:p>
          <a:p>
            <a:pPr lvl="2"/>
            <a:r>
              <a:rPr lang="en-US" dirty="0" smtClean="0"/>
              <a:t>Either there is one unique solution or infinitely many solutions</a:t>
            </a:r>
          </a:p>
          <a:p>
            <a:pPr lvl="1"/>
            <a:r>
              <a:rPr lang="en-US" dirty="0" smtClean="0"/>
              <a:t>We have described row operations that will be used to convert an arbitrary augmented matrix into one that is in row-echelon form</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xmlns:p14="http://schemas.microsoft.com/office/powerpoint/2010/main">
    <mc:Choice Requires="p14">
      <p:transition spd="slow" p14:dur="2000" advTm="55170"/>
    </mc:Choice>
    <mc:Fallback xmlns="">
      <p:transition spd="slow" advTm="55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systems of linear equations</a:t>
            </a:r>
            <a:endParaRPr lang="en-CA" dirty="0"/>
          </a:p>
        </p:txBody>
      </p:sp>
      <p:sp>
        <p:nvSpPr>
          <p:cNvPr id="3" name="Content Placeholder 2"/>
          <p:cNvSpPr>
            <a:spLocks noGrp="1"/>
          </p:cNvSpPr>
          <p:nvPr>
            <p:ph idx="1"/>
          </p:nvPr>
        </p:nvSpPr>
        <p:spPr/>
        <p:txBody>
          <a:bodyPr/>
          <a:lstStyle/>
          <a:p>
            <a:r>
              <a:rPr lang="en-US" dirty="0" smtClean="0"/>
              <a:t>In secondary school, when solving a system of linear equations,</a:t>
            </a:r>
            <a:br>
              <a:rPr lang="en-US" dirty="0" smtClean="0"/>
            </a:br>
            <a:r>
              <a:rPr lang="en-US" dirty="0" smtClean="0"/>
              <a:t>	you did whatever was easiest:</a:t>
            </a:r>
          </a:p>
          <a:p>
            <a:endParaRPr lang="en-US" dirty="0"/>
          </a:p>
          <a:p>
            <a:endParaRPr lang="en-US" dirty="0" smtClean="0"/>
          </a:p>
          <a:p>
            <a:endParaRPr lang="en-US" dirty="0"/>
          </a:p>
          <a:p>
            <a:pPr lvl="1"/>
            <a:r>
              <a:rPr lang="en-US" dirty="0" smtClean="0"/>
              <a:t>The obvious step is to add 3 times </a:t>
            </a:r>
            <a:r>
              <a:rPr lang="en-US" dirty="0" err="1" smtClean="0"/>
              <a:t>Eqn</a:t>
            </a:r>
            <a:r>
              <a:rPr lang="en-US" dirty="0" smtClean="0"/>
              <a:t> 1 to </a:t>
            </a:r>
            <a:r>
              <a:rPr lang="en-US" dirty="0" err="1" smtClean="0"/>
              <a:t>Eqn</a:t>
            </a:r>
            <a:r>
              <a:rPr lang="en-US" dirty="0" smtClean="0"/>
              <a:t> 2</a:t>
            </a:r>
          </a:p>
          <a:p>
            <a:pPr lvl="1"/>
            <a:r>
              <a:rPr lang="en-US" dirty="0" smtClean="0"/>
              <a:t>In this course, you would perform the row operation </a:t>
            </a:r>
          </a:p>
          <a:p>
            <a:pPr lvl="1"/>
            <a:endParaRPr lang="en-US" dirty="0"/>
          </a:p>
          <a:p>
            <a:pPr lvl="1"/>
            <a:endParaRPr lang="en-US" dirty="0" smtClean="0"/>
          </a:p>
          <a:p>
            <a:pPr lvl="1"/>
            <a:endParaRPr lang="en-US" dirty="0"/>
          </a:p>
          <a:p>
            <a:pPr lvl="1"/>
            <a:r>
              <a:rPr lang="en-US" dirty="0" smtClean="0"/>
              <a:t>In either case, we get the solution vector</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786725068"/>
              </p:ext>
            </p:extLst>
          </p:nvPr>
        </p:nvGraphicFramePr>
        <p:xfrm>
          <a:off x="2137352" y="2516188"/>
          <a:ext cx="1901825" cy="777875"/>
        </p:xfrm>
        <a:graphic>
          <a:graphicData uri="http://schemas.openxmlformats.org/presentationml/2006/ole">
            <mc:AlternateContent xmlns:mc="http://schemas.openxmlformats.org/markup-compatibility/2006">
              <mc:Choice xmlns:v="urn:schemas-microsoft-com:vml" Requires="v">
                <p:oleObj spid="_x0000_s375955" name="Equation" r:id="rId6" imgW="1600200" imgH="711000" progId="Equation.DSMT4">
                  <p:embed/>
                </p:oleObj>
              </mc:Choice>
              <mc:Fallback>
                <p:oleObj name="Equation" r:id="rId6" imgW="1600200" imgH="711000" progId="Equation.DSMT4">
                  <p:embed/>
                  <p:pic>
                    <p:nvPicPr>
                      <p:cNvPr id="0" name="Object 6"/>
                      <p:cNvPicPr>
                        <a:picLocks noChangeAspect="1" noChangeArrowheads="1"/>
                      </p:cNvPicPr>
                      <p:nvPr/>
                    </p:nvPicPr>
                    <p:blipFill>
                      <a:blip r:embed="rId7"/>
                      <a:srcRect/>
                      <a:stretch>
                        <a:fillRect/>
                      </a:stretch>
                    </p:blipFill>
                    <p:spPr bwMode="auto">
                      <a:xfrm>
                        <a:off x="2137352" y="2516188"/>
                        <a:ext cx="190182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651011815"/>
              </p:ext>
            </p:extLst>
          </p:nvPr>
        </p:nvGraphicFramePr>
        <p:xfrm>
          <a:off x="4801899" y="2477655"/>
          <a:ext cx="1885950" cy="806450"/>
        </p:xfrm>
        <a:graphic>
          <a:graphicData uri="http://schemas.openxmlformats.org/presentationml/2006/ole">
            <mc:AlternateContent xmlns:mc="http://schemas.openxmlformats.org/markup-compatibility/2006">
              <mc:Choice xmlns:v="urn:schemas-microsoft-com:vml" Requires="v">
                <p:oleObj spid="_x0000_s375956" name="Equation" r:id="rId8" imgW="1587240" imgH="736560" progId="Equation.DSMT4">
                  <p:embed/>
                </p:oleObj>
              </mc:Choice>
              <mc:Fallback>
                <p:oleObj name="Equation" r:id="rId8" imgW="1587240" imgH="736560" progId="Equation.DSMT4">
                  <p:embed/>
                  <p:pic>
                    <p:nvPicPr>
                      <p:cNvPr id="0" name=""/>
                      <p:cNvPicPr>
                        <a:picLocks noChangeAspect="1" noChangeArrowheads="1"/>
                      </p:cNvPicPr>
                      <p:nvPr/>
                    </p:nvPicPr>
                    <p:blipFill>
                      <a:blip r:embed="rId9"/>
                      <a:srcRect/>
                      <a:stretch>
                        <a:fillRect/>
                      </a:stretch>
                    </p:blipFill>
                    <p:spPr bwMode="auto">
                      <a:xfrm>
                        <a:off x="4801899" y="2477655"/>
                        <a:ext cx="188595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561464254"/>
              </p:ext>
            </p:extLst>
          </p:nvPr>
        </p:nvGraphicFramePr>
        <p:xfrm>
          <a:off x="7378123" y="3984338"/>
          <a:ext cx="904875" cy="361950"/>
        </p:xfrm>
        <a:graphic>
          <a:graphicData uri="http://schemas.openxmlformats.org/presentationml/2006/ole">
            <mc:AlternateContent xmlns:mc="http://schemas.openxmlformats.org/markup-compatibility/2006">
              <mc:Choice xmlns:v="urn:schemas-microsoft-com:vml" Requires="v">
                <p:oleObj spid="_x0000_s375957" name="Equation" r:id="rId10" imgW="761760" imgH="330120" progId="Equation.DSMT4">
                  <p:embed/>
                </p:oleObj>
              </mc:Choice>
              <mc:Fallback>
                <p:oleObj name="Equation" r:id="rId10" imgW="761760" imgH="330120" progId="Equation.DSMT4">
                  <p:embed/>
                  <p:pic>
                    <p:nvPicPr>
                      <p:cNvPr id="0" name=""/>
                      <p:cNvPicPr>
                        <a:picLocks noChangeAspect="1" noChangeArrowheads="1"/>
                      </p:cNvPicPr>
                      <p:nvPr/>
                    </p:nvPicPr>
                    <p:blipFill>
                      <a:blip r:embed="rId11"/>
                      <a:srcRect/>
                      <a:stretch>
                        <a:fillRect/>
                      </a:stretch>
                    </p:blipFill>
                    <p:spPr bwMode="auto">
                      <a:xfrm>
                        <a:off x="7378123" y="3984338"/>
                        <a:ext cx="90487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868703446"/>
              </p:ext>
            </p:extLst>
          </p:nvPr>
        </p:nvGraphicFramePr>
        <p:xfrm>
          <a:off x="2478664" y="4466502"/>
          <a:ext cx="1419225" cy="777875"/>
        </p:xfrm>
        <a:graphic>
          <a:graphicData uri="http://schemas.openxmlformats.org/presentationml/2006/ole">
            <mc:AlternateContent xmlns:mc="http://schemas.openxmlformats.org/markup-compatibility/2006">
              <mc:Choice xmlns:v="urn:schemas-microsoft-com:vml" Requires="v">
                <p:oleObj spid="_x0000_s375958" name="Equation" r:id="rId12" imgW="1193760" imgH="711000" progId="Equation.DSMT4">
                  <p:embed/>
                </p:oleObj>
              </mc:Choice>
              <mc:Fallback>
                <p:oleObj name="Equation" r:id="rId12" imgW="1193760" imgH="711000" progId="Equation.DSMT4">
                  <p:embed/>
                  <p:pic>
                    <p:nvPicPr>
                      <p:cNvPr id="0" name=""/>
                      <p:cNvPicPr>
                        <a:picLocks noChangeAspect="1" noChangeArrowheads="1"/>
                      </p:cNvPicPr>
                      <p:nvPr/>
                    </p:nvPicPr>
                    <p:blipFill>
                      <a:blip r:embed="rId13"/>
                      <a:srcRect/>
                      <a:stretch>
                        <a:fillRect/>
                      </a:stretch>
                    </p:blipFill>
                    <p:spPr bwMode="auto">
                      <a:xfrm>
                        <a:off x="2478664" y="4466502"/>
                        <a:ext cx="141922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40184709"/>
              </p:ext>
            </p:extLst>
          </p:nvPr>
        </p:nvGraphicFramePr>
        <p:xfrm>
          <a:off x="4869441" y="4427538"/>
          <a:ext cx="1658937" cy="806450"/>
        </p:xfrm>
        <a:graphic>
          <a:graphicData uri="http://schemas.openxmlformats.org/presentationml/2006/ole">
            <mc:AlternateContent xmlns:mc="http://schemas.openxmlformats.org/markup-compatibility/2006">
              <mc:Choice xmlns:v="urn:schemas-microsoft-com:vml" Requires="v">
                <p:oleObj spid="_x0000_s375959" name="Equation" r:id="rId14" imgW="1396800" imgH="736560" progId="Equation.DSMT4">
                  <p:embed/>
                </p:oleObj>
              </mc:Choice>
              <mc:Fallback>
                <p:oleObj name="Equation" r:id="rId14" imgW="1396800" imgH="736560" progId="Equation.DSMT4">
                  <p:embed/>
                  <p:pic>
                    <p:nvPicPr>
                      <p:cNvPr id="0" name=""/>
                      <p:cNvPicPr>
                        <a:picLocks noChangeAspect="1" noChangeArrowheads="1"/>
                      </p:cNvPicPr>
                      <p:nvPr/>
                    </p:nvPicPr>
                    <p:blipFill>
                      <a:blip r:embed="rId15"/>
                      <a:srcRect/>
                      <a:stretch>
                        <a:fillRect/>
                      </a:stretch>
                    </p:blipFill>
                    <p:spPr bwMode="auto">
                      <a:xfrm>
                        <a:off x="4869441" y="4427538"/>
                        <a:ext cx="1658937"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843923166"/>
              </p:ext>
            </p:extLst>
          </p:nvPr>
        </p:nvGraphicFramePr>
        <p:xfrm>
          <a:off x="5970299" y="5285943"/>
          <a:ext cx="1176337" cy="806450"/>
        </p:xfrm>
        <a:graphic>
          <a:graphicData uri="http://schemas.openxmlformats.org/presentationml/2006/ole">
            <mc:AlternateContent xmlns:mc="http://schemas.openxmlformats.org/markup-compatibility/2006">
              <mc:Choice xmlns:v="urn:schemas-microsoft-com:vml" Requires="v">
                <p:oleObj spid="_x0000_s375960" name="Equation" r:id="rId16" imgW="990360" imgH="736560" progId="Equation.DSMT4">
                  <p:embed/>
                </p:oleObj>
              </mc:Choice>
              <mc:Fallback>
                <p:oleObj name="Equation" r:id="rId16" imgW="990360" imgH="736560" progId="Equation.DSMT4">
                  <p:embed/>
                  <p:pic>
                    <p:nvPicPr>
                      <p:cNvPr id="0" name=""/>
                      <p:cNvPicPr>
                        <a:picLocks noChangeAspect="1" noChangeArrowheads="1"/>
                      </p:cNvPicPr>
                      <p:nvPr/>
                    </p:nvPicPr>
                    <p:blipFill>
                      <a:blip r:embed="rId17"/>
                      <a:srcRect/>
                      <a:stretch>
                        <a:fillRect/>
                      </a:stretch>
                    </p:blipFill>
                    <p:spPr bwMode="auto">
                      <a:xfrm>
                        <a:off x="5970299" y="5285943"/>
                        <a:ext cx="1176337"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5" name="Audio 14">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59686977"/>
      </p:ext>
    </p:extLst>
  </p:cSld>
  <p:clrMapOvr>
    <a:masterClrMapping/>
  </p:clrMapOvr>
  <mc:AlternateContent xmlns:mc="http://schemas.openxmlformats.org/markup-compatibility/2006" xmlns:p14="http://schemas.microsoft.com/office/powerpoint/2010/main">
    <mc:Choice Requires="p14">
      <p:transition spd="slow" p14:dur="2000" advTm="89474"/>
    </mc:Choice>
    <mc:Fallback xmlns="">
      <p:transition spd="slow" advTm="89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instability</a:t>
            </a:r>
            <a:endParaRPr lang="en-CA" dirty="0"/>
          </a:p>
        </p:txBody>
      </p:sp>
      <p:sp>
        <p:nvSpPr>
          <p:cNvPr id="3" name="Content Placeholder 2"/>
          <p:cNvSpPr>
            <a:spLocks noGrp="1"/>
          </p:cNvSpPr>
          <p:nvPr>
            <p:ph idx="1"/>
          </p:nvPr>
        </p:nvSpPr>
        <p:spPr/>
        <p:txBody>
          <a:bodyPr/>
          <a:lstStyle/>
          <a:p>
            <a:r>
              <a:rPr lang="en-US" dirty="0" smtClean="0"/>
              <a:t>As an engineer, you must be aware of the tools you are using</a:t>
            </a:r>
          </a:p>
          <a:p>
            <a:pPr lvl="1"/>
            <a:r>
              <a:rPr lang="en-US" dirty="0" smtClean="0"/>
              <a:t>A computer using floating-point numbers</a:t>
            </a:r>
          </a:p>
          <a:p>
            <a:pPr lvl="1"/>
            <a:r>
              <a:rPr lang="en-US" dirty="0" smtClean="0"/>
              <a:t>These have finite precision,</a:t>
            </a:r>
            <a:br>
              <a:rPr lang="en-US" dirty="0" smtClean="0"/>
            </a:br>
            <a:r>
              <a:rPr lang="en-US" dirty="0" smtClean="0"/>
              <a:t>	which means they only store 16 significant digits of precision</a:t>
            </a:r>
          </a:p>
          <a:p>
            <a:pPr lvl="1"/>
            <a:r>
              <a:rPr lang="en-US" dirty="0" smtClean="0"/>
              <a:t>This will lead to problems</a:t>
            </a:r>
          </a:p>
          <a:p>
            <a:pPr lvl="1"/>
            <a:r>
              <a:rPr lang="en-US" dirty="0" smtClean="0"/>
              <a:t>As an engineer, you will be responsible for misusing your tools</a:t>
            </a:r>
            <a:endParaRPr lang="en-CA" dirty="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70578930"/>
      </p:ext>
    </p:extLst>
  </p:cSld>
  <p:clrMapOvr>
    <a:masterClrMapping/>
  </p:clrMapOvr>
  <mc:AlternateContent xmlns:mc="http://schemas.openxmlformats.org/markup-compatibility/2006" xmlns:p14="http://schemas.microsoft.com/office/powerpoint/2010/main">
    <mc:Choice Requires="p14">
      <p:transition spd="slow" p14:dur="2000" advTm="78918"/>
    </mc:Choice>
    <mc:Fallback xmlns="">
      <p:transition spd="slow" advTm="789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instability</a:t>
            </a:r>
            <a:endParaRPr lang="en-CA" dirty="0"/>
          </a:p>
        </p:txBody>
      </p:sp>
      <p:sp>
        <p:nvSpPr>
          <p:cNvPr id="3" name="Content Placeholder 2"/>
          <p:cNvSpPr>
            <a:spLocks noGrp="1"/>
          </p:cNvSpPr>
          <p:nvPr>
            <p:ph idx="1"/>
          </p:nvPr>
        </p:nvSpPr>
        <p:spPr/>
        <p:txBody>
          <a:bodyPr/>
          <a:lstStyle/>
          <a:p>
            <a:r>
              <a:rPr lang="en-US" dirty="0" smtClean="0"/>
              <a:t>Suppose your computer can only store four digits of precision</a:t>
            </a:r>
          </a:p>
          <a:p>
            <a:pPr lvl="1"/>
            <a:r>
              <a:rPr lang="en-US" dirty="0" smtClean="0"/>
              <a:t>Thus,	</a:t>
            </a:r>
            <a:r>
              <a:rPr lang="en-US" dirty="0" smtClean="0">
                <a:latin typeface="Times New Roman" panose="02020603050405020304" pitchFamily="18" charset="0"/>
              </a:rPr>
              <a:t>59234234.23</a:t>
            </a:r>
            <a:r>
              <a:rPr lang="en-US" dirty="0" smtClean="0"/>
              <a:t> would be stored as </a:t>
            </a:r>
            <a:r>
              <a:rPr lang="en-US" dirty="0">
                <a:latin typeface="Times New Roman" panose="02020603050405020304" pitchFamily="18" charset="0"/>
              </a:rPr>
              <a:t>5.923 × </a:t>
            </a:r>
            <a:r>
              <a:rPr lang="en-US" dirty="0" smtClean="0">
                <a:latin typeface="Times New Roman" panose="02020603050405020304" pitchFamily="18" charset="0"/>
              </a:rPr>
              <a:t>10</a:t>
            </a:r>
            <a:r>
              <a:rPr lang="en-US" baseline="30000" dirty="0" smtClean="0">
                <a:latin typeface="Times New Roman" panose="02020603050405020304" pitchFamily="18" charset="0"/>
              </a:rPr>
              <a:t>7</a:t>
            </a:r>
            <a:endParaRPr lang="en-US" dirty="0" smtClean="0">
              <a:latin typeface="Times New Roman" panose="02020603050405020304" pitchFamily="18" charset="0"/>
            </a:endParaRPr>
          </a:p>
          <a:p>
            <a:pPr marL="457200" lvl="1" indent="0">
              <a:buNone/>
            </a:pPr>
            <a:r>
              <a:rPr lang="en-US" dirty="0" smtClean="0"/>
              <a:t>		</a:t>
            </a:r>
            <a:r>
              <a:rPr lang="en-US" dirty="0" smtClean="0">
                <a:latin typeface="Times New Roman" panose="02020603050405020304" pitchFamily="18" charset="0"/>
              </a:rPr>
              <a:t>0.000791863153</a:t>
            </a:r>
            <a:r>
              <a:rPr lang="en-US" dirty="0" smtClean="0"/>
              <a:t> would be stored as </a:t>
            </a:r>
            <a:r>
              <a:rPr lang="en-US" dirty="0" smtClean="0">
                <a:latin typeface="Times New Roman" panose="02020603050405020304" pitchFamily="18" charset="0"/>
              </a:rPr>
              <a:t>7.919 </a:t>
            </a:r>
            <a:r>
              <a:rPr lang="en-US" dirty="0">
                <a:latin typeface="Times New Roman" panose="02020603050405020304" pitchFamily="18" charset="0"/>
              </a:rPr>
              <a:t>×</a:t>
            </a:r>
            <a:r>
              <a:rPr lang="en-US" dirty="0" smtClean="0">
                <a:latin typeface="Times New Roman" panose="02020603050405020304" pitchFamily="18" charset="0"/>
              </a:rPr>
              <a:t> 10</a:t>
            </a:r>
            <a:r>
              <a:rPr lang="en-US" baseline="30000" dirty="0" smtClean="0">
                <a:latin typeface="Times New Roman" panose="02020603050405020304" pitchFamily="18" charset="0"/>
              </a:rPr>
              <a:t>–4</a:t>
            </a:r>
            <a:endParaRPr lang="en-US" dirty="0" smtClean="0">
              <a:latin typeface="Times New Roman" panose="02020603050405020304" pitchFamily="18" charset="0"/>
            </a:endParaRPr>
          </a:p>
          <a:p>
            <a:pPr marL="457200" lvl="1" indent="0">
              <a:buNone/>
            </a:pPr>
            <a:r>
              <a:rPr lang="en-US" dirty="0"/>
              <a:t>	</a:t>
            </a:r>
            <a:r>
              <a:rPr lang="en-US" dirty="0" smtClean="0"/>
              <a:t>	</a:t>
            </a:r>
            <a:r>
              <a:rPr lang="en-US" i="1" dirty="0" smtClean="0">
                <a:latin typeface="Symbol" panose="05050102010706020507" pitchFamily="18" charset="2"/>
              </a:rPr>
              <a:t>p</a:t>
            </a:r>
            <a:r>
              <a:rPr lang="en-US" dirty="0" smtClean="0"/>
              <a:t> would be stored as </a:t>
            </a:r>
            <a:r>
              <a:rPr lang="en-US" dirty="0" smtClean="0">
                <a:latin typeface="Times New Roman" panose="02020603050405020304" pitchFamily="18" charset="0"/>
              </a:rPr>
              <a:t>3.142 </a:t>
            </a:r>
            <a:r>
              <a:rPr lang="en-US" dirty="0">
                <a:latin typeface="Times New Roman" panose="02020603050405020304" pitchFamily="18" charset="0"/>
              </a:rPr>
              <a:t>×</a:t>
            </a:r>
            <a:r>
              <a:rPr lang="en-US" dirty="0" smtClean="0">
                <a:latin typeface="Times New Roman" panose="02020603050405020304" pitchFamily="18" charset="0"/>
              </a:rPr>
              <a:t> 10</a:t>
            </a:r>
            <a:r>
              <a:rPr lang="en-US" baseline="30000" dirty="0" smtClean="0">
                <a:latin typeface="Times New Roman" panose="02020603050405020304" pitchFamily="18" charset="0"/>
              </a:rPr>
              <a:t>0</a:t>
            </a:r>
          </a:p>
          <a:p>
            <a:pPr marL="457200" lvl="1" indent="0">
              <a:buNone/>
            </a:pPr>
            <a:endParaRPr lang="en-US" baseline="30000" dirty="0">
              <a:latin typeface="Times New Roman" panose="02020603050405020304" pitchFamily="18" charset="0"/>
            </a:endParaRPr>
          </a:p>
          <a:p>
            <a:pPr lvl="1"/>
            <a:r>
              <a:rPr lang="en-US" dirty="0" smtClean="0"/>
              <a:t>Also, each time you perform a calculation,</a:t>
            </a:r>
            <a:br>
              <a:rPr lang="en-US" dirty="0" smtClean="0"/>
            </a:br>
            <a:r>
              <a:rPr lang="en-US" dirty="0" smtClean="0"/>
              <a:t>	the result can only be stored to four digits:</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	5.923 </a:t>
            </a:r>
            <a:r>
              <a:rPr lang="en-US" dirty="0">
                <a:latin typeface="Times New Roman" panose="02020603050405020304" pitchFamily="18" charset="0"/>
              </a:rPr>
              <a:t>× </a:t>
            </a:r>
            <a:r>
              <a:rPr lang="en-US" dirty="0" smtClean="0">
                <a:latin typeface="Times New Roman" panose="02020603050405020304" pitchFamily="18" charset="0"/>
              </a:rPr>
              <a:t>10</a:t>
            </a:r>
            <a:r>
              <a:rPr lang="en-US" baseline="30000" dirty="0" smtClean="0">
                <a:latin typeface="Times New Roman" panose="02020603050405020304" pitchFamily="18" charset="0"/>
              </a:rPr>
              <a:t>7</a:t>
            </a:r>
            <a:r>
              <a:rPr lang="en-US" dirty="0">
                <a:latin typeface="Times New Roman" panose="02020603050405020304" pitchFamily="18" charset="0"/>
              </a:rPr>
              <a:t> </a:t>
            </a:r>
            <a:r>
              <a:rPr lang="en-US" dirty="0" smtClean="0">
                <a:latin typeface="Times New Roman" panose="02020603050405020304" pitchFamily="18" charset="0"/>
              </a:rPr>
              <a:t>+ 8.758 </a:t>
            </a:r>
            <a:r>
              <a:rPr lang="en-US" dirty="0">
                <a:latin typeface="Times New Roman" panose="02020603050405020304" pitchFamily="18" charset="0"/>
              </a:rPr>
              <a:t>× </a:t>
            </a:r>
            <a:r>
              <a:rPr lang="en-US" dirty="0" smtClean="0">
                <a:latin typeface="Times New Roman" panose="02020603050405020304" pitchFamily="18" charset="0"/>
              </a:rPr>
              <a:t>10</a:t>
            </a:r>
            <a:r>
              <a:rPr lang="en-US" baseline="30000" dirty="0" smtClean="0">
                <a:latin typeface="Times New Roman" panose="02020603050405020304" pitchFamily="18" charset="0"/>
              </a:rPr>
              <a:t>5</a:t>
            </a:r>
          </a:p>
          <a:p>
            <a:pPr marL="457200" lvl="1" indent="0">
              <a:buNone/>
            </a:pPr>
            <a:r>
              <a:rPr lang="en-US" dirty="0" smtClean="0"/>
              <a:t>	but this result would be stored as </a:t>
            </a:r>
            <a:r>
              <a:rPr lang="en-US" dirty="0" smtClean="0">
                <a:latin typeface="Times New Roman" panose="02020603050405020304" pitchFamily="18" charset="0"/>
              </a:rPr>
              <a:t>6.011 </a:t>
            </a:r>
            <a:r>
              <a:rPr lang="en-US" dirty="0">
                <a:latin typeface="Times New Roman" panose="02020603050405020304" pitchFamily="18" charset="0"/>
              </a:rPr>
              <a:t>× 10</a:t>
            </a:r>
            <a:r>
              <a:rPr lang="en-US" baseline="30000" dirty="0">
                <a:latin typeface="Times New Roman" panose="02020603050405020304" pitchFamily="18" charset="0"/>
              </a:rPr>
              <a:t>7</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443641515"/>
              </p:ext>
            </p:extLst>
          </p:nvPr>
        </p:nvGraphicFramePr>
        <p:xfrm>
          <a:off x="7014845" y="2842260"/>
          <a:ext cx="1857375" cy="1279525"/>
        </p:xfrm>
        <a:graphic>
          <a:graphicData uri="http://schemas.openxmlformats.org/presentationml/2006/ole">
            <mc:AlternateContent xmlns:mc="http://schemas.openxmlformats.org/markup-compatibility/2006">
              <mc:Choice xmlns:v="urn:schemas-microsoft-com:vml" Requires="v">
                <p:oleObj spid="_x0000_s384015" name="Equation" r:id="rId6" imgW="1562040" imgH="1168200" progId="Equation.DSMT4">
                  <p:embed/>
                </p:oleObj>
              </mc:Choice>
              <mc:Fallback>
                <p:oleObj name="Equation" r:id="rId6" imgW="1562040" imgH="1168200" progId="Equation.DSMT4">
                  <p:embed/>
                  <p:pic>
                    <p:nvPicPr>
                      <p:cNvPr id="0" name="Object 7"/>
                      <p:cNvPicPr>
                        <a:picLocks noChangeAspect="1" noChangeArrowheads="1"/>
                      </p:cNvPicPr>
                      <p:nvPr/>
                    </p:nvPicPr>
                    <p:blipFill>
                      <a:blip r:embed="rId7"/>
                      <a:srcRect/>
                      <a:stretch>
                        <a:fillRect/>
                      </a:stretch>
                    </p:blipFill>
                    <p:spPr bwMode="auto">
                      <a:xfrm>
                        <a:off x="7014845" y="2842260"/>
                        <a:ext cx="18573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p:cNvSpPr/>
          <p:nvPr/>
        </p:nvSpPr>
        <p:spPr>
          <a:xfrm>
            <a:off x="5215881" y="4099822"/>
            <a:ext cx="2004075" cy="430887"/>
          </a:xfrm>
          <a:prstGeom prst="rect">
            <a:avLst/>
          </a:prstGeom>
        </p:spPr>
        <p:txBody>
          <a:bodyPr wrap="none">
            <a:spAutoFit/>
          </a:bodyPr>
          <a:lstStyle/>
          <a:p>
            <a:r>
              <a:rPr lang="en-US" sz="22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 6.01058 × 10</a:t>
            </a:r>
            <a:r>
              <a:rPr lang="en-US" sz="2200" baseline="300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7</a:t>
            </a:r>
            <a:endParaRPr lang="en-CA" dirty="0"/>
          </a:p>
        </p:txBody>
      </p:sp>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36087042"/>
      </p:ext>
    </p:extLst>
  </p:cSld>
  <p:clrMapOvr>
    <a:masterClrMapping/>
  </p:clrMapOvr>
  <mc:AlternateContent xmlns:mc="http://schemas.openxmlformats.org/markup-compatibility/2006" xmlns:p14="http://schemas.microsoft.com/office/powerpoint/2010/main">
    <mc:Choice Requires="p14">
      <p:transition spd="slow" p14:dur="2000" advTm="87461"/>
    </mc:Choice>
    <mc:Fallback xmlns="">
      <p:transition spd="slow" advTm="87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1"/>
                </p:tgtEl>
              </p:cMediaNode>
            </p:audio>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instability</a:t>
            </a:r>
            <a:endParaRPr lang="en-CA" dirty="0"/>
          </a:p>
        </p:txBody>
      </p:sp>
      <p:sp>
        <p:nvSpPr>
          <p:cNvPr id="3" name="Content Placeholder 2"/>
          <p:cNvSpPr>
            <a:spLocks noGrp="1"/>
          </p:cNvSpPr>
          <p:nvPr>
            <p:ph idx="1"/>
          </p:nvPr>
        </p:nvSpPr>
        <p:spPr/>
        <p:txBody>
          <a:bodyPr/>
          <a:lstStyle/>
          <a:p>
            <a:r>
              <a:rPr lang="en-US" dirty="0" smtClean="0"/>
              <a:t>If you were in secondary school, and given the  system</a:t>
            </a:r>
          </a:p>
          <a:p>
            <a:endParaRPr lang="en-US" dirty="0"/>
          </a:p>
          <a:p>
            <a:endParaRPr lang="en-US" dirty="0" smtClean="0"/>
          </a:p>
          <a:p>
            <a:endParaRPr lang="en-US" dirty="0"/>
          </a:p>
          <a:p>
            <a:pPr marL="0" indent="0">
              <a:buNone/>
            </a:pPr>
            <a:r>
              <a:rPr lang="en-US" dirty="0"/>
              <a:t> </a:t>
            </a:r>
            <a:r>
              <a:rPr lang="en-US" dirty="0" smtClean="0"/>
              <a:t>     you may just add –100000 times </a:t>
            </a:r>
            <a:r>
              <a:rPr lang="en-US" dirty="0" err="1" smtClean="0"/>
              <a:t>Eqn</a:t>
            </a:r>
            <a:r>
              <a:rPr lang="en-US" dirty="0" smtClean="0"/>
              <a:t> 1 onto </a:t>
            </a:r>
            <a:r>
              <a:rPr lang="en-US" dirty="0" err="1" smtClean="0"/>
              <a:t>Eqn</a:t>
            </a:r>
            <a:r>
              <a:rPr lang="en-US" dirty="0" smtClean="0"/>
              <a:t> 2: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endParaRPr lang="en-US" dirty="0" smtClean="0">
              <a:latin typeface="Times New Roman" panose="02020603050405020304" pitchFamily="18" charset="0"/>
            </a:endParaRPr>
          </a:p>
          <a:p>
            <a:r>
              <a:rPr lang="en-US" dirty="0" smtClean="0">
                <a:latin typeface="Times New Roman" panose="02020603050405020304" pitchFamily="18" charset="0"/>
              </a:rPr>
              <a:t>Solving this, you get that </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752599579"/>
              </p:ext>
            </p:extLst>
          </p:nvPr>
        </p:nvGraphicFramePr>
        <p:xfrm>
          <a:off x="3579813" y="2173288"/>
          <a:ext cx="2233612" cy="777875"/>
        </p:xfrm>
        <a:graphic>
          <a:graphicData uri="http://schemas.openxmlformats.org/presentationml/2006/ole">
            <mc:AlternateContent xmlns:mc="http://schemas.openxmlformats.org/markup-compatibility/2006">
              <mc:Choice xmlns:v="urn:schemas-microsoft-com:vml" Requires="v">
                <p:oleObj spid="_x0000_s376916" name="Equation" r:id="rId6" imgW="1879560" imgH="711000" progId="Equation.DSMT4">
                  <p:embed/>
                </p:oleObj>
              </mc:Choice>
              <mc:Fallback>
                <p:oleObj name="Equation" r:id="rId6" imgW="1879560" imgH="711000" progId="Equation.DSMT4">
                  <p:embed/>
                  <p:pic>
                    <p:nvPicPr>
                      <p:cNvPr id="0" name="Object 6"/>
                      <p:cNvPicPr>
                        <a:picLocks noChangeAspect="1" noChangeArrowheads="1"/>
                      </p:cNvPicPr>
                      <p:nvPr/>
                    </p:nvPicPr>
                    <p:blipFill>
                      <a:blip r:embed="rId7"/>
                      <a:srcRect/>
                      <a:stretch>
                        <a:fillRect/>
                      </a:stretch>
                    </p:blipFill>
                    <p:spPr bwMode="auto">
                      <a:xfrm>
                        <a:off x="3579813" y="2173288"/>
                        <a:ext cx="223361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271204124"/>
              </p:ext>
            </p:extLst>
          </p:nvPr>
        </p:nvGraphicFramePr>
        <p:xfrm>
          <a:off x="3130550" y="3802063"/>
          <a:ext cx="3003550" cy="777875"/>
        </p:xfrm>
        <a:graphic>
          <a:graphicData uri="http://schemas.openxmlformats.org/presentationml/2006/ole">
            <mc:AlternateContent xmlns:mc="http://schemas.openxmlformats.org/markup-compatibility/2006">
              <mc:Choice xmlns:v="urn:schemas-microsoft-com:vml" Requires="v">
                <p:oleObj spid="_x0000_s376917" name="Equation" r:id="rId8" imgW="2527200" imgH="711000" progId="Equation.DSMT4">
                  <p:embed/>
                </p:oleObj>
              </mc:Choice>
              <mc:Fallback>
                <p:oleObj name="Equation" r:id="rId8" imgW="2527200" imgH="711000" progId="Equation.DSMT4">
                  <p:embed/>
                  <p:pic>
                    <p:nvPicPr>
                      <p:cNvPr id="0" name=""/>
                      <p:cNvPicPr>
                        <a:picLocks noChangeAspect="1" noChangeArrowheads="1"/>
                      </p:cNvPicPr>
                      <p:nvPr/>
                    </p:nvPicPr>
                    <p:blipFill>
                      <a:blip r:embed="rId9"/>
                      <a:srcRect/>
                      <a:stretch>
                        <a:fillRect/>
                      </a:stretch>
                    </p:blipFill>
                    <p:spPr bwMode="auto">
                      <a:xfrm>
                        <a:off x="3130550" y="3802063"/>
                        <a:ext cx="30035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963128546"/>
              </p:ext>
            </p:extLst>
          </p:nvPr>
        </p:nvGraphicFramePr>
        <p:xfrm>
          <a:off x="3789362" y="4704772"/>
          <a:ext cx="3275012" cy="1474788"/>
        </p:xfrm>
        <a:graphic>
          <a:graphicData uri="http://schemas.openxmlformats.org/presentationml/2006/ole">
            <mc:AlternateContent xmlns:mc="http://schemas.openxmlformats.org/markup-compatibility/2006">
              <mc:Choice xmlns:v="urn:schemas-microsoft-com:vml" Requires="v">
                <p:oleObj spid="_x0000_s376918" name="Equation" r:id="rId10" imgW="2755800" imgH="1346040" progId="Equation.DSMT4">
                  <p:embed/>
                </p:oleObj>
              </mc:Choice>
              <mc:Fallback>
                <p:oleObj name="Equation" r:id="rId10" imgW="2755800" imgH="1346040" progId="Equation.DSMT4">
                  <p:embed/>
                  <p:pic>
                    <p:nvPicPr>
                      <p:cNvPr id="0" name="Object 13"/>
                      <p:cNvPicPr>
                        <a:picLocks noChangeAspect="1" noChangeArrowheads="1"/>
                      </p:cNvPicPr>
                      <p:nvPr/>
                    </p:nvPicPr>
                    <p:blipFill>
                      <a:blip r:embed="rId11"/>
                      <a:srcRect/>
                      <a:stretch>
                        <a:fillRect/>
                      </a:stretch>
                    </p:blipFill>
                    <p:spPr bwMode="auto">
                      <a:xfrm>
                        <a:off x="3789362" y="4704772"/>
                        <a:ext cx="3275012"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873358073"/>
              </p:ext>
            </p:extLst>
          </p:nvPr>
        </p:nvGraphicFramePr>
        <p:xfrm>
          <a:off x="7147791" y="5056043"/>
          <a:ext cx="768350" cy="808038"/>
        </p:xfrm>
        <a:graphic>
          <a:graphicData uri="http://schemas.openxmlformats.org/presentationml/2006/ole">
            <mc:AlternateContent xmlns:mc="http://schemas.openxmlformats.org/markup-compatibility/2006">
              <mc:Choice xmlns:v="urn:schemas-microsoft-com:vml" Requires="v">
                <p:oleObj spid="_x0000_s376919" name="Equation" r:id="rId12" imgW="647640" imgH="736560" progId="Equation.DSMT4">
                  <p:embed/>
                </p:oleObj>
              </mc:Choice>
              <mc:Fallback>
                <p:oleObj name="Equation" r:id="rId12" imgW="647640" imgH="736560" progId="Equation.DSMT4">
                  <p:embed/>
                  <p:pic>
                    <p:nvPicPr>
                      <p:cNvPr id="0" name=""/>
                      <p:cNvPicPr>
                        <a:picLocks noChangeAspect="1" noChangeArrowheads="1"/>
                      </p:cNvPicPr>
                      <p:nvPr/>
                    </p:nvPicPr>
                    <p:blipFill>
                      <a:blip r:embed="rId13"/>
                      <a:srcRect/>
                      <a:stretch>
                        <a:fillRect/>
                      </a:stretch>
                    </p:blipFill>
                    <p:spPr bwMode="auto">
                      <a:xfrm>
                        <a:off x="7147791" y="5056043"/>
                        <a:ext cx="76835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03168909"/>
      </p:ext>
    </p:extLst>
  </p:cSld>
  <p:clrMapOvr>
    <a:masterClrMapping/>
  </p:clrMapOvr>
  <mc:AlternateContent xmlns:mc="http://schemas.openxmlformats.org/markup-compatibility/2006" xmlns:p14="http://schemas.microsoft.com/office/powerpoint/2010/main">
    <mc:Choice Requires="p14">
      <p:transition spd="slow" p14:dur="2000" advTm="56168"/>
    </mc:Choice>
    <mc:Fallback xmlns="">
      <p:transition spd="slow" advTm="561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instability</a:t>
            </a:r>
            <a:endParaRPr lang="en-CA" dirty="0"/>
          </a:p>
        </p:txBody>
      </p:sp>
      <p:sp>
        <p:nvSpPr>
          <p:cNvPr id="3" name="Content Placeholder 2"/>
          <p:cNvSpPr>
            <a:spLocks noGrp="1"/>
          </p:cNvSpPr>
          <p:nvPr>
            <p:ph idx="1"/>
          </p:nvPr>
        </p:nvSpPr>
        <p:spPr/>
        <p:txBody>
          <a:bodyPr/>
          <a:lstStyle/>
          <a:p>
            <a:r>
              <a:rPr lang="en-US" dirty="0" smtClean="0"/>
              <a:t>Suppose, however, you only had 4 digits of precision:</a:t>
            </a:r>
          </a:p>
          <a:p>
            <a:endParaRPr lang="en-US" dirty="0"/>
          </a:p>
          <a:p>
            <a:endParaRPr lang="en-US" dirty="0" smtClean="0"/>
          </a:p>
          <a:p>
            <a:endParaRPr lang="en-US" dirty="0"/>
          </a:p>
          <a:p>
            <a:pPr marL="0" indent="0">
              <a:buNone/>
            </a:pPr>
            <a:r>
              <a:rPr lang="en-US" dirty="0"/>
              <a:t> </a:t>
            </a:r>
            <a:r>
              <a:rPr lang="en-US" dirty="0" smtClean="0"/>
              <a:t>     you may just add –100000 times </a:t>
            </a:r>
            <a:r>
              <a:rPr lang="en-US" dirty="0" err="1" smtClean="0"/>
              <a:t>Eqn</a:t>
            </a:r>
            <a:r>
              <a:rPr lang="en-US" dirty="0" smtClean="0"/>
              <a:t> 1 onto </a:t>
            </a:r>
            <a:r>
              <a:rPr lang="en-US" dirty="0" err="1" smtClean="0"/>
              <a:t>Eqn</a:t>
            </a:r>
            <a:r>
              <a:rPr lang="en-US" dirty="0" smtClean="0"/>
              <a:t> 2: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r>
              <a:rPr lang="en-US" dirty="0" smtClean="0"/>
              <a:t>Solving this, you get that </a:t>
            </a:r>
          </a:p>
          <a:p>
            <a:endParaRPr lang="en-US" dirty="0"/>
          </a:p>
          <a:p>
            <a:pPr lvl="1"/>
            <a:r>
              <a:rPr lang="en-US" dirty="0" smtClean="0"/>
              <a:t>However you dice it,</a:t>
            </a:r>
            <a:r>
              <a:rPr lang="en-US" dirty="0" smtClean="0">
                <a:latin typeface="Times New Roman" panose="02020603050405020304" pitchFamily="18" charset="0"/>
              </a:rPr>
              <a:t> 0 </a:t>
            </a:r>
            <a:r>
              <a:rPr lang="en-US" dirty="0" smtClean="0"/>
              <a:t>is a horrible approximation of </a:t>
            </a:r>
            <a:r>
              <a:rPr lang="en-US" dirty="0" smtClean="0">
                <a:latin typeface="Times New Roman" panose="02020603050405020304" pitchFamily="18" charset="0"/>
              </a:rPr>
              <a:t>1</a:t>
            </a:r>
            <a:endParaRPr lang="en-CA"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307001638"/>
              </p:ext>
            </p:extLst>
          </p:nvPr>
        </p:nvGraphicFramePr>
        <p:xfrm>
          <a:off x="3185968" y="2193636"/>
          <a:ext cx="2233613" cy="777875"/>
        </p:xfrm>
        <a:graphic>
          <a:graphicData uri="http://schemas.openxmlformats.org/presentationml/2006/ole">
            <mc:AlternateContent xmlns:mc="http://schemas.openxmlformats.org/markup-compatibility/2006">
              <mc:Choice xmlns:v="urn:schemas-microsoft-com:vml" Requires="v">
                <p:oleObj spid="_x0000_s377929" name="Equation" r:id="rId6" imgW="1879560" imgH="711000" progId="Equation.DSMT4">
                  <p:embed/>
                </p:oleObj>
              </mc:Choice>
              <mc:Fallback>
                <p:oleObj name="Equation" r:id="rId6" imgW="1879560" imgH="711000" progId="Equation.DSMT4">
                  <p:embed/>
                  <p:pic>
                    <p:nvPicPr>
                      <p:cNvPr id="0" name=""/>
                      <p:cNvPicPr>
                        <a:picLocks noChangeAspect="1" noChangeArrowheads="1"/>
                      </p:cNvPicPr>
                      <p:nvPr/>
                    </p:nvPicPr>
                    <p:blipFill>
                      <a:blip r:embed="rId7"/>
                      <a:srcRect/>
                      <a:stretch>
                        <a:fillRect/>
                      </a:stretch>
                    </p:blipFill>
                    <p:spPr bwMode="auto">
                      <a:xfrm>
                        <a:off x="3185968" y="2193636"/>
                        <a:ext cx="2233613"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181498233"/>
              </p:ext>
            </p:extLst>
          </p:nvPr>
        </p:nvGraphicFramePr>
        <p:xfrm>
          <a:off x="1166813" y="3770313"/>
          <a:ext cx="3003550" cy="777875"/>
        </p:xfrm>
        <a:graphic>
          <a:graphicData uri="http://schemas.openxmlformats.org/presentationml/2006/ole">
            <mc:AlternateContent xmlns:mc="http://schemas.openxmlformats.org/markup-compatibility/2006">
              <mc:Choice xmlns:v="urn:schemas-microsoft-com:vml" Requires="v">
                <p:oleObj spid="_x0000_s377930" name="Equation" r:id="rId8" imgW="2527200" imgH="711000" progId="Equation.DSMT4">
                  <p:embed/>
                </p:oleObj>
              </mc:Choice>
              <mc:Fallback>
                <p:oleObj name="Equation" r:id="rId8" imgW="2527200" imgH="711000" progId="Equation.DSMT4">
                  <p:embed/>
                  <p:pic>
                    <p:nvPicPr>
                      <p:cNvPr id="0" name=""/>
                      <p:cNvPicPr>
                        <a:picLocks noChangeAspect="1" noChangeArrowheads="1"/>
                      </p:cNvPicPr>
                      <p:nvPr/>
                    </p:nvPicPr>
                    <p:blipFill>
                      <a:blip r:embed="rId9"/>
                      <a:srcRect/>
                      <a:stretch>
                        <a:fillRect/>
                      </a:stretch>
                    </p:blipFill>
                    <p:spPr bwMode="auto">
                      <a:xfrm>
                        <a:off x="1166813" y="3770313"/>
                        <a:ext cx="30035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143727200"/>
              </p:ext>
            </p:extLst>
          </p:nvPr>
        </p:nvGraphicFramePr>
        <p:xfrm>
          <a:off x="3850987" y="4664075"/>
          <a:ext cx="1011238" cy="806450"/>
        </p:xfrm>
        <a:graphic>
          <a:graphicData uri="http://schemas.openxmlformats.org/presentationml/2006/ole">
            <mc:AlternateContent xmlns:mc="http://schemas.openxmlformats.org/markup-compatibility/2006">
              <mc:Choice xmlns:v="urn:schemas-microsoft-com:vml" Requires="v">
                <p:oleObj spid="_x0000_s377931" name="Equation" r:id="rId10" imgW="850680" imgH="736560" progId="Equation.DSMT4">
                  <p:embed/>
                </p:oleObj>
              </mc:Choice>
              <mc:Fallback>
                <p:oleObj name="Equation" r:id="rId10" imgW="850680" imgH="736560" progId="Equation.DSMT4">
                  <p:embed/>
                  <p:pic>
                    <p:nvPicPr>
                      <p:cNvPr id="0" name=""/>
                      <p:cNvPicPr>
                        <a:picLocks noChangeAspect="1" noChangeArrowheads="1"/>
                      </p:cNvPicPr>
                      <p:nvPr/>
                    </p:nvPicPr>
                    <p:blipFill>
                      <a:blip r:embed="rId11"/>
                      <a:srcRect/>
                      <a:stretch>
                        <a:fillRect/>
                      </a:stretch>
                    </p:blipFill>
                    <p:spPr bwMode="auto">
                      <a:xfrm>
                        <a:off x="3850987" y="4664075"/>
                        <a:ext cx="1011238"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47410841"/>
              </p:ext>
            </p:extLst>
          </p:nvPr>
        </p:nvGraphicFramePr>
        <p:xfrm>
          <a:off x="4185949" y="3725141"/>
          <a:ext cx="3154362" cy="777875"/>
        </p:xfrm>
        <a:graphic>
          <a:graphicData uri="http://schemas.openxmlformats.org/presentationml/2006/ole">
            <mc:AlternateContent xmlns:mc="http://schemas.openxmlformats.org/markup-compatibility/2006">
              <mc:Choice xmlns:v="urn:schemas-microsoft-com:vml" Requires="v">
                <p:oleObj spid="_x0000_s377932" name="Equation" r:id="rId12" imgW="2654280" imgH="711000" progId="Equation.DSMT4">
                  <p:embed/>
                </p:oleObj>
              </mc:Choice>
              <mc:Fallback>
                <p:oleObj name="Equation" r:id="rId12" imgW="2654280" imgH="711000" progId="Equation.DSMT4">
                  <p:embed/>
                  <p:pic>
                    <p:nvPicPr>
                      <p:cNvPr id="0" name=""/>
                      <p:cNvPicPr>
                        <a:picLocks noChangeAspect="1" noChangeArrowheads="1"/>
                      </p:cNvPicPr>
                      <p:nvPr/>
                    </p:nvPicPr>
                    <p:blipFill>
                      <a:blip r:embed="rId13"/>
                      <a:srcRect/>
                      <a:stretch>
                        <a:fillRect/>
                      </a:stretch>
                    </p:blipFill>
                    <p:spPr bwMode="auto">
                      <a:xfrm>
                        <a:off x="4185949" y="3725141"/>
                        <a:ext cx="3154362"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4284042"/>
      </p:ext>
    </p:extLst>
  </p:cSld>
  <p:clrMapOvr>
    <a:masterClrMapping/>
  </p:clrMapOvr>
  <mc:AlternateContent xmlns:mc="http://schemas.openxmlformats.org/markup-compatibility/2006" xmlns:p14="http://schemas.microsoft.com/office/powerpoint/2010/main">
    <mc:Choice Requires="p14">
      <p:transition spd="slow" p14:dur="2000" advTm="109481"/>
    </mc:Choice>
    <mc:Fallback xmlns="">
      <p:transition spd="slow" advTm="109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instability</a:t>
            </a:r>
            <a:endParaRPr lang="en-CA" dirty="0"/>
          </a:p>
        </p:txBody>
      </p:sp>
      <p:sp>
        <p:nvSpPr>
          <p:cNvPr id="3" name="Content Placeholder 2"/>
          <p:cNvSpPr>
            <a:spLocks noGrp="1"/>
          </p:cNvSpPr>
          <p:nvPr>
            <p:ph idx="1"/>
          </p:nvPr>
        </p:nvSpPr>
        <p:spPr/>
        <p:txBody>
          <a:bodyPr/>
          <a:lstStyle/>
          <a:p>
            <a:r>
              <a:rPr lang="en-US" dirty="0" smtClean="0"/>
              <a:t>Instead, swap the two equations:</a:t>
            </a:r>
          </a:p>
          <a:p>
            <a:endParaRPr lang="en-US" dirty="0"/>
          </a:p>
          <a:p>
            <a:endParaRPr lang="en-US" dirty="0" smtClean="0"/>
          </a:p>
          <a:p>
            <a:endParaRPr lang="en-US" dirty="0"/>
          </a:p>
          <a:p>
            <a:r>
              <a:rPr lang="en-US" dirty="0" smtClean="0"/>
              <a:t>Now add –0.00001 times </a:t>
            </a:r>
            <a:r>
              <a:rPr lang="en-US" dirty="0" err="1" smtClean="0"/>
              <a:t>Eqn</a:t>
            </a:r>
            <a:r>
              <a:rPr lang="en-US" dirty="0" smtClean="0"/>
              <a:t> 1 onto </a:t>
            </a:r>
            <a:r>
              <a:rPr lang="en-US" dirty="0" err="1" smtClean="0"/>
              <a:t>Eqn</a:t>
            </a:r>
            <a:r>
              <a:rPr lang="en-US" dirty="0" smtClean="0"/>
              <a:t> 2: </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pPr marL="0" indent="0">
              <a:buNone/>
            </a:pPr>
            <a:endParaRPr lang="en-US" dirty="0">
              <a:latin typeface="Times New Roman" panose="02020603050405020304" pitchFamily="18" charset="0"/>
            </a:endParaRPr>
          </a:p>
          <a:p>
            <a:r>
              <a:rPr lang="en-US" dirty="0" smtClean="0"/>
              <a:t>Solving this, you get that </a:t>
            </a:r>
            <a:endParaRPr lang="en-US" dirty="0"/>
          </a:p>
          <a:p>
            <a:pPr lvl="1"/>
            <a:r>
              <a:rPr lang="en-US" dirty="0" smtClean="0"/>
              <a:t>To four significant digits,</a:t>
            </a:r>
            <a:br>
              <a:rPr lang="en-US" dirty="0" smtClean="0"/>
            </a:br>
            <a:r>
              <a:rPr lang="en-US" dirty="0" smtClean="0"/>
              <a:t>		this is as close as we can get to </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173882375"/>
              </p:ext>
            </p:extLst>
          </p:nvPr>
        </p:nvGraphicFramePr>
        <p:xfrm>
          <a:off x="1385888" y="3770313"/>
          <a:ext cx="2565400" cy="777875"/>
        </p:xfrm>
        <a:graphic>
          <a:graphicData uri="http://schemas.openxmlformats.org/presentationml/2006/ole">
            <mc:AlternateContent xmlns:mc="http://schemas.openxmlformats.org/markup-compatibility/2006">
              <mc:Choice xmlns:v="urn:schemas-microsoft-com:vml" Requires="v">
                <p:oleObj spid="_x0000_s378965" name="Equation" r:id="rId6" imgW="2158920" imgH="711000" progId="Equation.DSMT4">
                  <p:embed/>
                </p:oleObj>
              </mc:Choice>
              <mc:Fallback>
                <p:oleObj name="Equation" r:id="rId6" imgW="2158920" imgH="711000" progId="Equation.DSMT4">
                  <p:embed/>
                  <p:pic>
                    <p:nvPicPr>
                      <p:cNvPr id="0" name=""/>
                      <p:cNvPicPr>
                        <a:picLocks noChangeAspect="1" noChangeArrowheads="1"/>
                      </p:cNvPicPr>
                      <p:nvPr/>
                    </p:nvPicPr>
                    <p:blipFill>
                      <a:blip r:embed="rId7"/>
                      <a:srcRect/>
                      <a:stretch>
                        <a:fillRect/>
                      </a:stretch>
                    </p:blipFill>
                    <p:spPr bwMode="auto">
                      <a:xfrm>
                        <a:off x="1385888" y="3770313"/>
                        <a:ext cx="256540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48889486"/>
              </p:ext>
            </p:extLst>
          </p:nvPr>
        </p:nvGraphicFramePr>
        <p:xfrm>
          <a:off x="3876387" y="4664075"/>
          <a:ext cx="981075" cy="806450"/>
        </p:xfrm>
        <a:graphic>
          <a:graphicData uri="http://schemas.openxmlformats.org/presentationml/2006/ole">
            <mc:AlternateContent xmlns:mc="http://schemas.openxmlformats.org/markup-compatibility/2006">
              <mc:Choice xmlns:v="urn:schemas-microsoft-com:vml" Requires="v">
                <p:oleObj spid="_x0000_s378966" name="Equation" r:id="rId8" imgW="825480" imgH="736560" progId="Equation.DSMT4">
                  <p:embed/>
                </p:oleObj>
              </mc:Choice>
              <mc:Fallback>
                <p:oleObj name="Equation" r:id="rId8" imgW="825480" imgH="736560" progId="Equation.DSMT4">
                  <p:embed/>
                  <p:pic>
                    <p:nvPicPr>
                      <p:cNvPr id="0" name=""/>
                      <p:cNvPicPr>
                        <a:picLocks noChangeAspect="1" noChangeArrowheads="1"/>
                      </p:cNvPicPr>
                      <p:nvPr/>
                    </p:nvPicPr>
                    <p:blipFill>
                      <a:blip r:embed="rId9"/>
                      <a:srcRect/>
                      <a:stretch>
                        <a:fillRect/>
                      </a:stretch>
                    </p:blipFill>
                    <p:spPr bwMode="auto">
                      <a:xfrm>
                        <a:off x="3876387" y="4664075"/>
                        <a:ext cx="9810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780114388"/>
              </p:ext>
            </p:extLst>
          </p:nvPr>
        </p:nvGraphicFramePr>
        <p:xfrm>
          <a:off x="3067916" y="2170257"/>
          <a:ext cx="2233613" cy="777875"/>
        </p:xfrm>
        <a:graphic>
          <a:graphicData uri="http://schemas.openxmlformats.org/presentationml/2006/ole">
            <mc:AlternateContent xmlns:mc="http://schemas.openxmlformats.org/markup-compatibility/2006">
              <mc:Choice xmlns:v="urn:schemas-microsoft-com:vml" Requires="v">
                <p:oleObj spid="_x0000_s378967" name="Equation" r:id="rId10" imgW="1879560" imgH="711000" progId="Equation.DSMT4">
                  <p:embed/>
                </p:oleObj>
              </mc:Choice>
              <mc:Fallback>
                <p:oleObj name="Equation" r:id="rId10" imgW="1879560" imgH="711000" progId="Equation.DSMT4">
                  <p:embed/>
                  <p:pic>
                    <p:nvPicPr>
                      <p:cNvPr id="0" name=""/>
                      <p:cNvPicPr>
                        <a:picLocks noChangeAspect="1" noChangeArrowheads="1"/>
                      </p:cNvPicPr>
                      <p:nvPr/>
                    </p:nvPicPr>
                    <p:blipFill>
                      <a:blip r:embed="rId11"/>
                      <a:srcRect/>
                      <a:stretch>
                        <a:fillRect/>
                      </a:stretch>
                    </p:blipFill>
                    <p:spPr bwMode="auto">
                      <a:xfrm>
                        <a:off x="3067916" y="2170257"/>
                        <a:ext cx="2233613"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457392770"/>
              </p:ext>
            </p:extLst>
          </p:nvPr>
        </p:nvGraphicFramePr>
        <p:xfrm>
          <a:off x="5121275" y="3725863"/>
          <a:ext cx="1284288" cy="777875"/>
        </p:xfrm>
        <a:graphic>
          <a:graphicData uri="http://schemas.openxmlformats.org/presentationml/2006/ole">
            <mc:AlternateContent xmlns:mc="http://schemas.openxmlformats.org/markup-compatibility/2006">
              <mc:Choice xmlns:v="urn:schemas-microsoft-com:vml" Requires="v">
                <p:oleObj spid="_x0000_s378968" name="Equation" r:id="rId12" imgW="1079280" imgH="711000" progId="Equation.DSMT4">
                  <p:embed/>
                </p:oleObj>
              </mc:Choice>
              <mc:Fallback>
                <p:oleObj name="Equation" r:id="rId12" imgW="1079280" imgH="711000" progId="Equation.DSMT4">
                  <p:embed/>
                  <p:pic>
                    <p:nvPicPr>
                      <p:cNvPr id="0" name=""/>
                      <p:cNvPicPr>
                        <a:picLocks noChangeAspect="1" noChangeArrowheads="1"/>
                      </p:cNvPicPr>
                      <p:nvPr/>
                    </p:nvPicPr>
                    <p:blipFill>
                      <a:blip r:embed="rId13"/>
                      <a:srcRect/>
                      <a:stretch>
                        <a:fillRect/>
                      </a:stretch>
                    </p:blipFill>
                    <p:spPr bwMode="auto">
                      <a:xfrm>
                        <a:off x="5121275" y="3725863"/>
                        <a:ext cx="1284288"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364307489"/>
              </p:ext>
            </p:extLst>
          </p:nvPr>
        </p:nvGraphicFramePr>
        <p:xfrm>
          <a:off x="5891790" y="5294890"/>
          <a:ext cx="1751012" cy="917575"/>
        </p:xfrm>
        <a:graphic>
          <a:graphicData uri="http://schemas.openxmlformats.org/presentationml/2006/ole">
            <mc:AlternateContent xmlns:mc="http://schemas.openxmlformats.org/markup-compatibility/2006">
              <mc:Choice xmlns:v="urn:schemas-microsoft-com:vml" Requires="v">
                <p:oleObj spid="_x0000_s378969" name="Equation" r:id="rId14" imgW="1473120" imgH="838080" progId="Equation.DSMT4">
                  <p:embed/>
                </p:oleObj>
              </mc:Choice>
              <mc:Fallback>
                <p:oleObj name="Equation" r:id="rId14" imgW="1473120" imgH="838080" progId="Equation.DSMT4">
                  <p:embed/>
                  <p:pic>
                    <p:nvPicPr>
                      <p:cNvPr id="0" name="Object 7"/>
                      <p:cNvPicPr>
                        <a:picLocks noChangeAspect="1" noChangeArrowheads="1"/>
                      </p:cNvPicPr>
                      <p:nvPr/>
                    </p:nvPicPr>
                    <p:blipFill>
                      <a:blip r:embed="rId15"/>
                      <a:srcRect/>
                      <a:stretch>
                        <a:fillRect/>
                      </a:stretch>
                    </p:blipFill>
                    <p:spPr bwMode="auto">
                      <a:xfrm>
                        <a:off x="5891790" y="5294890"/>
                        <a:ext cx="1751012" cy="91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28844106"/>
      </p:ext>
    </p:extLst>
  </p:cSld>
  <p:clrMapOvr>
    <a:masterClrMapping/>
  </p:clrMapOvr>
  <mc:AlternateContent xmlns:mc="http://schemas.openxmlformats.org/markup-compatibility/2006" xmlns:p14="http://schemas.microsoft.com/office/powerpoint/2010/main">
    <mc:Choice Requires="p14">
      <p:transition spd="slow" p14:dur="2000" advTm="87522"/>
    </mc:Choice>
    <mc:Fallback xmlns="">
      <p:transition spd="slow" advTm="87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Numerical instability</a:t>
            </a:r>
            <a:endParaRPr lang="en-CA" dirty="0"/>
          </a:p>
        </p:txBody>
      </p:sp>
      <p:sp>
        <p:nvSpPr>
          <p:cNvPr id="3" name="Content Placeholder 2"/>
          <p:cNvSpPr>
            <a:spLocks noGrp="1"/>
          </p:cNvSpPr>
          <p:nvPr>
            <p:ph idx="1"/>
          </p:nvPr>
        </p:nvSpPr>
        <p:spPr/>
        <p:txBody>
          <a:bodyPr/>
          <a:lstStyle/>
          <a:p>
            <a:r>
              <a:rPr lang="en-US" dirty="0" smtClean="0"/>
              <a:t>What happened?</a:t>
            </a:r>
          </a:p>
          <a:p>
            <a:pPr lvl="1"/>
            <a:r>
              <a:rPr lang="en-US" dirty="0" smtClean="0"/>
              <a:t>In the first technique,</a:t>
            </a:r>
          </a:p>
          <a:p>
            <a:pPr marL="457200" lvl="1" indent="0">
              <a:buNone/>
            </a:pPr>
            <a:r>
              <a:rPr lang="en-US" dirty="0"/>
              <a:t>	</a:t>
            </a:r>
            <a:r>
              <a:rPr lang="en-US" dirty="0" smtClean="0"/>
              <a:t>we added a huge multiple of the first equation onto the second</a:t>
            </a:r>
          </a:p>
          <a:p>
            <a:pPr lvl="1"/>
            <a:r>
              <a:rPr lang="en-US" dirty="0" smtClean="0"/>
              <a:t>This had the effect of “swamping out” any</a:t>
            </a:r>
            <a:br>
              <a:rPr lang="en-US" dirty="0" smtClean="0"/>
            </a:br>
            <a:r>
              <a:rPr lang="en-US" dirty="0" smtClean="0"/>
              <a:t>information found in the second equation</a:t>
            </a:r>
          </a:p>
          <a:p>
            <a:pPr lvl="1"/>
            <a:endParaRPr lang="en-US" dirty="0"/>
          </a:p>
          <a:p>
            <a:r>
              <a:rPr lang="en-US" dirty="0" smtClean="0"/>
              <a:t>Solution:</a:t>
            </a:r>
          </a:p>
          <a:p>
            <a:pPr lvl="1"/>
            <a:r>
              <a:rPr lang="en-US" dirty="0" smtClean="0"/>
              <a:t>If we are performing the row operation                  ,</a:t>
            </a:r>
          </a:p>
          <a:p>
            <a:pPr marL="457200" lvl="1" indent="0">
              <a:buNone/>
            </a:pPr>
            <a:r>
              <a:rPr lang="en-US" dirty="0"/>
              <a:t>	</a:t>
            </a:r>
            <a:r>
              <a:rPr lang="en-US" dirty="0" smtClean="0"/>
              <a:t>	we want to guarantee </a:t>
            </a:r>
          </a:p>
          <a:p>
            <a:pPr marL="457200" lvl="1" indent="0">
              <a:buNone/>
            </a:pPr>
            <a:endParaRPr lang="en-US" dirty="0"/>
          </a:p>
          <a:p>
            <a:pPr lvl="1"/>
            <a:r>
              <a:rPr lang="en-US" dirty="0" smtClean="0"/>
              <a:t>This will ensure that the multiple of Row </a:t>
            </a:r>
            <a:r>
              <a:rPr lang="en-US" i="1" dirty="0" err="1" smtClean="0"/>
              <a:t>i</a:t>
            </a:r>
            <a:r>
              <a:rPr lang="en-US" dirty="0" smtClean="0"/>
              <a:t> does not swamp out the information in Row </a:t>
            </a:r>
            <a:r>
              <a:rPr lang="en-US" i="1" dirty="0"/>
              <a:t>j</a:t>
            </a:r>
            <a:endParaRPr lang="en-US" dirty="0" smtClean="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1018377771"/>
              </p:ext>
            </p:extLst>
          </p:nvPr>
        </p:nvGraphicFramePr>
        <p:xfrm>
          <a:off x="5877351" y="4290904"/>
          <a:ext cx="962184" cy="427831"/>
        </p:xfrm>
        <a:graphic>
          <a:graphicData uri="http://schemas.openxmlformats.org/presentationml/2006/ole">
            <mc:AlternateContent xmlns:mc="http://schemas.openxmlformats.org/markup-compatibility/2006">
              <mc:Choice xmlns:v="urn:schemas-microsoft-com:vml" Requires="v">
                <p:oleObj spid="_x0000_s379954" name="Equation" r:id="rId6" imgW="736560" imgH="355320" progId="Equation.DSMT4">
                  <p:embed/>
                </p:oleObj>
              </mc:Choice>
              <mc:Fallback>
                <p:oleObj name="Equation" r:id="rId6" imgW="736560" imgH="355320" progId="Equation.DSMT4">
                  <p:embed/>
                  <p:pic>
                    <p:nvPicPr>
                      <p:cNvPr id="0" name="Object 5"/>
                      <p:cNvPicPr>
                        <a:picLocks noChangeAspect="1" noChangeArrowheads="1"/>
                      </p:cNvPicPr>
                      <p:nvPr/>
                    </p:nvPicPr>
                    <p:blipFill>
                      <a:blip r:embed="rId7"/>
                      <a:srcRect/>
                      <a:stretch>
                        <a:fillRect/>
                      </a:stretch>
                    </p:blipFill>
                    <p:spPr bwMode="auto">
                      <a:xfrm>
                        <a:off x="5877351" y="4290904"/>
                        <a:ext cx="962184" cy="42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496629168"/>
              </p:ext>
            </p:extLst>
          </p:nvPr>
        </p:nvGraphicFramePr>
        <p:xfrm>
          <a:off x="4957186" y="4681033"/>
          <a:ext cx="738909" cy="388215"/>
        </p:xfrm>
        <a:graphic>
          <a:graphicData uri="http://schemas.openxmlformats.org/presentationml/2006/ole">
            <mc:AlternateContent xmlns:mc="http://schemas.openxmlformats.org/markup-compatibility/2006">
              <mc:Choice xmlns:v="urn:schemas-microsoft-com:vml" Requires="v">
                <p:oleObj spid="_x0000_s379955" name="Equation" r:id="rId8" imgW="622080" imgH="355320" progId="Equation.DSMT4">
                  <p:embed/>
                </p:oleObj>
              </mc:Choice>
              <mc:Fallback>
                <p:oleObj name="Equation" r:id="rId8" imgW="622080" imgH="355320" progId="Equation.DSMT4">
                  <p:embed/>
                  <p:pic>
                    <p:nvPicPr>
                      <p:cNvPr id="0" name=""/>
                      <p:cNvPicPr>
                        <a:picLocks noChangeAspect="1" noChangeArrowheads="1"/>
                      </p:cNvPicPr>
                      <p:nvPr/>
                    </p:nvPicPr>
                    <p:blipFill>
                      <a:blip r:embed="rId9"/>
                      <a:srcRect/>
                      <a:stretch>
                        <a:fillRect/>
                      </a:stretch>
                    </p:blipFill>
                    <p:spPr bwMode="auto">
                      <a:xfrm>
                        <a:off x="4957186" y="4681033"/>
                        <a:ext cx="738909" cy="38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52856644"/>
              </p:ext>
            </p:extLst>
          </p:nvPr>
        </p:nvGraphicFramePr>
        <p:xfrm>
          <a:off x="6276431" y="2934335"/>
          <a:ext cx="1539875" cy="1250950"/>
        </p:xfrm>
        <a:graphic>
          <a:graphicData uri="http://schemas.openxmlformats.org/presentationml/2006/ole">
            <mc:AlternateContent xmlns:mc="http://schemas.openxmlformats.org/markup-compatibility/2006">
              <mc:Choice xmlns:v="urn:schemas-microsoft-com:vml" Requires="v">
                <p:oleObj spid="_x0000_s379956" name="Equation" r:id="rId10" imgW="1295280" imgH="1143000" progId="Equation.DSMT4">
                  <p:embed/>
                </p:oleObj>
              </mc:Choice>
              <mc:Fallback>
                <p:oleObj name="Equation" r:id="rId10" imgW="1295280" imgH="1143000" progId="Equation.DSMT4">
                  <p:embed/>
                  <p:pic>
                    <p:nvPicPr>
                      <p:cNvPr id="0" name="Object 5"/>
                      <p:cNvPicPr>
                        <a:picLocks noChangeAspect="1" noChangeArrowheads="1"/>
                      </p:cNvPicPr>
                      <p:nvPr/>
                    </p:nvPicPr>
                    <p:blipFill>
                      <a:blip r:embed="rId11"/>
                      <a:srcRect/>
                      <a:stretch>
                        <a:fillRect/>
                      </a:stretch>
                    </p:blipFill>
                    <p:spPr bwMode="auto">
                      <a:xfrm>
                        <a:off x="6276431" y="2934335"/>
                        <a:ext cx="1539875"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256223967"/>
      </p:ext>
    </p:extLst>
  </p:cSld>
  <p:clrMapOvr>
    <a:masterClrMapping/>
  </p:clrMapOvr>
  <mc:AlternateContent xmlns:mc="http://schemas.openxmlformats.org/markup-compatibility/2006" xmlns:p14="http://schemas.microsoft.com/office/powerpoint/2010/main">
    <mc:Choice Requires="p14">
      <p:transition spd="slow" p14:dur="2000" advTm="98921"/>
    </mc:Choice>
    <mc:Fallback xmlns="">
      <p:transition spd="slow" advTm="989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a:t>
            </a:r>
            <a:endParaRPr lang="en-CA" dirty="0"/>
          </a:p>
        </p:txBody>
      </p:sp>
      <p:sp>
        <p:nvSpPr>
          <p:cNvPr id="3" name="Content Placeholder 2"/>
          <p:cNvSpPr>
            <a:spLocks noGrp="1"/>
          </p:cNvSpPr>
          <p:nvPr>
            <p:ph idx="1"/>
          </p:nvPr>
        </p:nvSpPr>
        <p:spPr/>
        <p:txBody>
          <a:bodyPr/>
          <a:lstStyle/>
          <a:p>
            <a:r>
              <a:rPr lang="en-US" dirty="0" smtClean="0"/>
              <a:t>In this course, you do not have to understand the subtleties of working with floating-point numbers</a:t>
            </a:r>
          </a:p>
          <a:p>
            <a:pPr lvl="1"/>
            <a:r>
              <a:rPr lang="en-US" dirty="0" smtClean="0"/>
              <a:t>This will be covered in a future course on numerical analysis and numerical methods</a:t>
            </a:r>
          </a:p>
          <a:p>
            <a:pPr lvl="1"/>
            <a:endParaRPr lang="en-US" dirty="0"/>
          </a:p>
          <a:p>
            <a:r>
              <a:rPr lang="en-US" dirty="0" smtClean="0"/>
              <a:t>In this course, you only need be aware that there are issues with using floating-point numbers, and that the algorithm presented mitigates the weaknesses with floating-point numbers</a:t>
            </a:r>
            <a:endParaRPr lang="en-CA" dirty="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26216723"/>
      </p:ext>
    </p:extLst>
  </p:cSld>
  <p:clrMapOvr>
    <a:masterClrMapping/>
  </p:clrMapOvr>
  <mc:AlternateContent xmlns:mc="http://schemas.openxmlformats.org/markup-compatibility/2006" xmlns:p14="http://schemas.microsoft.com/office/powerpoint/2010/main">
    <mc:Choice Requires="p14">
      <p:transition spd="slow" p14:dur="2000" advTm="41907"/>
    </mc:Choice>
    <mc:Fallback xmlns="">
      <p:transition spd="slow" advTm="41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Gaussian elimination with partial pivoting</a:t>
            </a:r>
            <a:endParaRPr lang="en-CA" dirty="0"/>
          </a:p>
        </p:txBody>
      </p:sp>
      <p:sp>
        <p:nvSpPr>
          <p:cNvPr id="3" name="Content Placeholder 2"/>
          <p:cNvSpPr>
            <a:spLocks noGrp="1"/>
          </p:cNvSpPr>
          <p:nvPr>
            <p:ph idx="1"/>
          </p:nvPr>
        </p:nvSpPr>
        <p:spPr/>
        <p:txBody>
          <a:bodyPr/>
          <a:lstStyle/>
          <a:p>
            <a:r>
              <a:rPr lang="en-US" dirty="0" smtClean="0"/>
              <a:t>We will introduce an algorithm that is numerically stable</a:t>
            </a:r>
          </a:p>
          <a:p>
            <a:pPr lvl="1"/>
            <a:r>
              <a:rPr lang="en-US" dirty="0" smtClean="0"/>
              <a:t>It will be different from any implementation taught in first-year mathematics-based courses</a:t>
            </a:r>
          </a:p>
          <a:p>
            <a:pPr lvl="1"/>
            <a:r>
              <a:rPr lang="en-US" dirty="0" smtClean="0"/>
              <a:t>Do not look this up on-line unless you explicitly include in your search “partial pivoting”</a:t>
            </a:r>
            <a:endParaRPr lang="en-CA" dirty="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41031208"/>
      </p:ext>
    </p:extLst>
  </p:cSld>
  <p:clrMapOvr>
    <a:masterClrMapping/>
  </p:clrMapOvr>
  <mc:AlternateContent xmlns:mc="http://schemas.openxmlformats.org/markup-compatibility/2006" xmlns:p14="http://schemas.microsoft.com/office/powerpoint/2010/main">
    <mc:Choice Requires="p14">
      <p:transition spd="slow" p14:dur="2000" advTm="35568"/>
    </mc:Choice>
    <mc:Fallback xmlns="">
      <p:transition spd="slow" advTm="35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Gaussian elimination with partial pivoting</a:t>
            </a:r>
            <a:endParaRPr lang="en-CA" dirty="0"/>
          </a:p>
        </p:txBody>
      </p:sp>
      <p:sp>
        <p:nvSpPr>
          <p:cNvPr id="3" name="Content Placeholder 2"/>
          <p:cNvSpPr>
            <a:spLocks noGrp="1"/>
          </p:cNvSpPr>
          <p:nvPr>
            <p:ph idx="1"/>
          </p:nvPr>
        </p:nvSpPr>
        <p:spPr>
          <a:xfrm>
            <a:off x="457199" y="1600200"/>
            <a:ext cx="8395855" cy="4525963"/>
          </a:xfrm>
        </p:spPr>
        <p:txBody>
          <a:bodyPr>
            <a:noAutofit/>
          </a:bodyPr>
          <a:lstStyle/>
          <a:p>
            <a:r>
              <a:rPr lang="en-US" sz="2000" dirty="0" smtClean="0"/>
              <a:t>Let </a:t>
            </a:r>
            <a:r>
              <a:rPr lang="en-US" sz="2000" dirty="0" smtClean="0">
                <a:latin typeface="Times New Roman" panose="02020603050405020304" pitchFamily="18" charset="0"/>
              </a:rPr>
              <a:t>(</a:t>
            </a:r>
            <a:r>
              <a:rPr lang="en-US" sz="2000" i="1" dirty="0" smtClean="0">
                <a:latin typeface="Times New Roman" panose="02020603050405020304" pitchFamily="18" charset="0"/>
              </a:rPr>
              <a:t>A</a:t>
            </a:r>
            <a:r>
              <a:rPr lang="en-US" sz="2000" dirty="0" smtClean="0">
                <a:latin typeface="Times New Roman" panose="02020603050405020304" pitchFamily="18" charset="0"/>
              </a:rPr>
              <a:t> </a:t>
            </a:r>
            <a:r>
              <a:rPr lang="en-CA" sz="2000" dirty="0" smtClean="0">
                <a:latin typeface="Times New Roman" panose="02020603050405020304" pitchFamily="18" charset="0"/>
              </a:rPr>
              <a:t>⋮ </a:t>
            </a:r>
            <a:r>
              <a:rPr lang="en-CA" sz="2000" b="1" dirty="0" smtClean="0">
                <a:latin typeface="Times New Roman" panose="02020603050405020304" pitchFamily="18" charset="0"/>
              </a:rPr>
              <a:t>b)</a:t>
            </a:r>
            <a:r>
              <a:rPr lang="en-US" sz="2000" dirty="0" smtClean="0"/>
              <a:t> be an </a:t>
            </a:r>
            <a:r>
              <a:rPr lang="en-US" sz="2000" i="1" dirty="0" smtClean="0">
                <a:latin typeface="Times New Roman" panose="02020603050405020304" pitchFamily="18" charset="0"/>
              </a:rPr>
              <a:t>m</a:t>
            </a:r>
            <a:r>
              <a:rPr lang="en-US" sz="2000" dirty="0">
                <a:latin typeface="Times New Roman" panose="02020603050405020304" pitchFamily="18" charset="0"/>
              </a:rPr>
              <a:t> × </a:t>
            </a:r>
            <a:r>
              <a:rPr lang="en-US" sz="2000" dirty="0" smtClean="0">
                <a:latin typeface="Times New Roman" panose="02020603050405020304" pitchFamily="18" charset="0"/>
              </a:rPr>
              <a:t>(</a:t>
            </a:r>
            <a:r>
              <a:rPr lang="en-US" sz="2000" i="1" dirty="0" smtClean="0">
                <a:latin typeface="Times New Roman" panose="02020603050405020304" pitchFamily="18" charset="0"/>
              </a:rPr>
              <a:t>n</a:t>
            </a:r>
            <a:r>
              <a:rPr lang="en-US" sz="2000" dirty="0" smtClean="0">
                <a:latin typeface="Times New Roman" panose="02020603050405020304" pitchFamily="18" charset="0"/>
              </a:rPr>
              <a:t> + 1)</a:t>
            </a:r>
            <a:r>
              <a:rPr lang="en-US" sz="2000" dirty="0" smtClean="0"/>
              <a:t> augmented matrix</a:t>
            </a:r>
          </a:p>
          <a:p>
            <a:r>
              <a:rPr lang="en-US" sz="2000" dirty="0" smtClean="0"/>
              <a:t>Set </a:t>
            </a:r>
            <a:r>
              <a:rPr lang="en-US" sz="2000" i="1" dirty="0" err="1" smtClean="0">
                <a:latin typeface="Times New Roman" panose="02020603050405020304" pitchFamily="18" charset="0"/>
              </a:rPr>
              <a:t>i</a:t>
            </a:r>
            <a:r>
              <a:rPr lang="en-US" sz="2000" dirty="0">
                <a:latin typeface="Times New Roman" panose="02020603050405020304" pitchFamily="18" charset="0"/>
              </a:rPr>
              <a:t> ← </a:t>
            </a:r>
            <a:r>
              <a:rPr lang="en-US" sz="2000" dirty="0" smtClean="0">
                <a:latin typeface="Times New Roman" panose="02020603050405020304" pitchFamily="18" charset="0"/>
              </a:rPr>
              <a:t>1</a:t>
            </a:r>
            <a:r>
              <a:rPr lang="en-US" sz="2000" dirty="0" smtClean="0"/>
              <a:t> and </a:t>
            </a:r>
            <a:r>
              <a:rPr lang="en-US" sz="2000" i="1" dirty="0" smtClean="0">
                <a:latin typeface="Times New Roman" panose="02020603050405020304" pitchFamily="18" charset="0"/>
              </a:rPr>
              <a:t>j</a:t>
            </a:r>
            <a:r>
              <a:rPr lang="en-US" sz="2000" dirty="0" smtClean="0">
                <a:latin typeface="Times New Roman" panose="02020603050405020304" pitchFamily="18" charset="0"/>
              </a:rPr>
              <a:t> ← 1</a:t>
            </a:r>
          </a:p>
          <a:p>
            <a:pPr marL="914400" lvl="1" indent="-457200">
              <a:buFont typeface="+mj-lt"/>
              <a:buAutoNum type="arabicPeriod"/>
            </a:pPr>
            <a:r>
              <a:rPr lang="en-US" sz="2000" dirty="0" smtClean="0"/>
              <a:t>If </a:t>
            </a:r>
            <a:r>
              <a:rPr lang="en-US" sz="2000" dirty="0"/>
              <a:t>Column </a:t>
            </a:r>
            <a:r>
              <a:rPr lang="en-US" sz="2000" i="1" dirty="0"/>
              <a:t>j</a:t>
            </a:r>
            <a:r>
              <a:rPr lang="en-US" sz="2000" dirty="0"/>
              <a:t> has no leading non-zero entries,</a:t>
            </a:r>
            <a:br>
              <a:rPr lang="en-US" sz="2000" dirty="0"/>
            </a:br>
            <a:r>
              <a:rPr lang="en-US" sz="2000" dirty="0"/>
              <a:t>	so just update  </a:t>
            </a:r>
            <a:r>
              <a:rPr lang="en-US" sz="2000" i="1" dirty="0">
                <a:latin typeface="Times New Roman" panose="02020603050405020304" pitchFamily="18" charset="0"/>
              </a:rPr>
              <a:t>j</a:t>
            </a:r>
            <a:r>
              <a:rPr lang="en-US" sz="2000" dirty="0">
                <a:latin typeface="Times New Roman" panose="02020603050405020304" pitchFamily="18" charset="0"/>
              </a:rPr>
              <a:t> ← </a:t>
            </a:r>
            <a:r>
              <a:rPr lang="en-US" sz="2000" i="1" dirty="0">
                <a:latin typeface="Times New Roman" panose="02020603050405020304" pitchFamily="18" charset="0"/>
              </a:rPr>
              <a:t>j</a:t>
            </a:r>
            <a:r>
              <a:rPr lang="en-US" sz="2000" dirty="0">
                <a:latin typeface="Times New Roman" panose="02020603050405020304" pitchFamily="18" charset="0"/>
              </a:rPr>
              <a:t> + </a:t>
            </a:r>
            <a:r>
              <a:rPr lang="en-US" sz="2000" dirty="0" smtClean="0">
                <a:latin typeface="Times New Roman" panose="02020603050405020304" pitchFamily="18" charset="0"/>
              </a:rPr>
              <a:t>1; </a:t>
            </a:r>
            <a:r>
              <a:rPr lang="en-US" sz="2000" dirty="0" smtClean="0"/>
              <a:t>that </a:t>
            </a:r>
            <a:r>
              <a:rPr lang="en-US" sz="2000" dirty="0"/>
              <a:t>is, only go to the next column</a:t>
            </a:r>
          </a:p>
          <a:p>
            <a:pPr marL="914400" lvl="1" indent="-457200">
              <a:buFont typeface="+mj-lt"/>
              <a:buAutoNum type="arabicPeriod"/>
            </a:pPr>
            <a:r>
              <a:rPr lang="en-US" sz="2000" dirty="0" smtClean="0"/>
              <a:t>Otherwise, Column </a:t>
            </a:r>
            <a:r>
              <a:rPr lang="en-US" sz="2000" i="1" dirty="0" smtClean="0">
                <a:latin typeface="Times New Roman" panose="02020603050405020304" pitchFamily="18" charset="0"/>
              </a:rPr>
              <a:t>j</a:t>
            </a:r>
            <a:r>
              <a:rPr lang="en-US" sz="2000" dirty="0" smtClean="0"/>
              <a:t> has at least one leading non-zero entry</a:t>
            </a:r>
          </a:p>
          <a:p>
            <a:pPr marL="1314450" lvl="2" indent="-457200">
              <a:buFont typeface="+mj-lt"/>
              <a:buAutoNum type="alphaLcPeriod"/>
            </a:pPr>
            <a:r>
              <a:rPr lang="en-US" sz="1800" dirty="0" smtClean="0"/>
              <a:t>Find that Row </a:t>
            </a:r>
            <a:r>
              <a:rPr lang="en-US" sz="1800" i="1" dirty="0" smtClean="0">
                <a:latin typeface="Times New Roman" panose="02020603050405020304" pitchFamily="18" charset="0"/>
              </a:rPr>
              <a:t>k</a:t>
            </a:r>
            <a:r>
              <a:rPr lang="en-US" sz="1800" dirty="0" smtClean="0"/>
              <a:t> that has the largest-in-absolute-value leading non-zero entry in Column </a:t>
            </a:r>
            <a:r>
              <a:rPr lang="en-US" sz="1800" i="1" dirty="0" smtClean="0">
                <a:latin typeface="Times New Roman" panose="02020603050405020304" pitchFamily="18" charset="0"/>
              </a:rPr>
              <a:t>j</a:t>
            </a:r>
            <a:endParaRPr lang="en-US" sz="1800" dirty="0" smtClean="0">
              <a:latin typeface="Times New Roman" panose="02020603050405020304" pitchFamily="18" charset="0"/>
            </a:endParaRPr>
          </a:p>
          <a:p>
            <a:pPr marL="1314450" lvl="2" indent="-457200">
              <a:buFont typeface="+mj-lt"/>
              <a:buAutoNum type="alphaLcPeriod"/>
            </a:pPr>
            <a:r>
              <a:rPr lang="en-US" sz="1800" dirty="0" smtClean="0"/>
              <a:t>Swap Row </a:t>
            </a:r>
            <a:r>
              <a:rPr lang="en-US" sz="1800" i="1" dirty="0" err="1" smtClean="0">
                <a:latin typeface="Times New Roman" panose="02020603050405020304" pitchFamily="18" charset="0"/>
              </a:rPr>
              <a:t>i</a:t>
            </a:r>
            <a:r>
              <a:rPr lang="en-US" sz="1800" dirty="0" smtClean="0"/>
              <a:t> and Row </a:t>
            </a:r>
            <a:r>
              <a:rPr lang="en-US" sz="1800" i="1" dirty="0" smtClean="0">
                <a:latin typeface="Times New Roman" panose="02020603050405020304" pitchFamily="18" charset="0"/>
              </a:rPr>
              <a:t>k</a:t>
            </a:r>
            <a:endParaRPr lang="en-US" sz="1800" dirty="0" smtClean="0">
              <a:latin typeface="Times New Roman" panose="02020603050405020304" pitchFamily="18" charset="0"/>
            </a:endParaRPr>
          </a:p>
          <a:p>
            <a:pPr marL="1314450" lvl="2" indent="-457200">
              <a:buFont typeface="+mj-lt"/>
              <a:buAutoNum type="alphaLcPeriod"/>
            </a:pPr>
            <a:r>
              <a:rPr lang="en-US" sz="1800" dirty="0" smtClean="0"/>
              <a:t>For each other </a:t>
            </a:r>
            <a:r>
              <a:rPr lang="en-US" sz="1800" i="1" dirty="0">
                <a:latin typeface="Times New Roman" panose="02020603050405020304" pitchFamily="18" charset="0"/>
              </a:rPr>
              <a:t>ℓ ≠ </a:t>
            </a:r>
            <a:r>
              <a:rPr lang="en-US" sz="1800" i="1" dirty="0" err="1">
                <a:latin typeface="Times New Roman" panose="02020603050405020304" pitchFamily="18" charset="0"/>
              </a:rPr>
              <a:t>i</a:t>
            </a:r>
            <a:r>
              <a:rPr lang="en-US" sz="1800" dirty="0" smtClean="0"/>
              <a:t> such that </a:t>
            </a:r>
            <a:r>
              <a:rPr lang="en-US" sz="1800" i="1" dirty="0" smtClean="0">
                <a:latin typeface="Times New Roman" panose="02020603050405020304" pitchFamily="18" charset="0"/>
              </a:rPr>
              <a:t>a</a:t>
            </a:r>
            <a:r>
              <a:rPr lang="en-US" sz="1800" i="1" baseline="-25000" dirty="0" smtClean="0">
                <a:latin typeface="Times New Roman" panose="02020603050405020304" pitchFamily="18" charset="0"/>
              </a:rPr>
              <a:t>ℓ</a:t>
            </a:r>
            <a:r>
              <a:rPr lang="en-US" sz="1800" baseline="-25000" dirty="0" smtClean="0">
                <a:latin typeface="Times New Roman" panose="02020603050405020304" pitchFamily="18" charset="0"/>
              </a:rPr>
              <a:t>,</a:t>
            </a:r>
            <a:r>
              <a:rPr lang="en-US" sz="1800" i="1" baseline="-25000" dirty="0" smtClean="0">
                <a:latin typeface="Times New Roman" panose="02020603050405020304" pitchFamily="18" charset="0"/>
              </a:rPr>
              <a:t>j</a:t>
            </a:r>
            <a:r>
              <a:rPr lang="en-US" sz="1800" dirty="0" smtClean="0"/>
              <a:t> that is a leading non-zero entry,</a:t>
            </a:r>
            <a:br>
              <a:rPr lang="en-US" sz="1800" dirty="0" smtClean="0"/>
            </a:br>
            <a:r>
              <a:rPr lang="en-US" sz="1000" dirty="0" smtClean="0"/>
              <a:t/>
            </a:r>
            <a:br>
              <a:rPr lang="en-US" sz="1000" dirty="0" smtClean="0"/>
            </a:br>
            <a:r>
              <a:rPr lang="en-US" sz="1800" dirty="0" smtClean="0"/>
              <a:t>				</a:t>
            </a:r>
            <a:r>
              <a:rPr lang="en-US" sz="1800" i="1" dirty="0" smtClean="0"/>
              <a:t> </a:t>
            </a:r>
            <a:r>
              <a:rPr lang="en-US" sz="1800" dirty="0" smtClean="0"/>
              <a:t>add                 times Row </a:t>
            </a:r>
            <a:r>
              <a:rPr lang="en-US" sz="1800" i="1" dirty="0" smtClean="0">
                <a:latin typeface="Times New Roman" panose="02020603050405020304" pitchFamily="18" charset="0"/>
              </a:rPr>
              <a:t>i</a:t>
            </a:r>
            <a:r>
              <a:rPr lang="en-US" sz="1800" dirty="0" smtClean="0"/>
              <a:t> onto Row </a:t>
            </a:r>
            <a:r>
              <a:rPr lang="en-US" sz="1800" i="1" dirty="0" smtClean="0">
                <a:latin typeface="Times New Roman" panose="02020603050405020304" pitchFamily="18" charset="0"/>
              </a:rPr>
              <a:t>ℓ</a:t>
            </a:r>
          </a:p>
          <a:p>
            <a:pPr marL="1314450" lvl="2" indent="-457200">
              <a:buFont typeface="+mj-lt"/>
              <a:buAutoNum type="alphaLcPeriod"/>
            </a:pPr>
            <a:r>
              <a:rPr lang="en-US" sz="1800" dirty="0" smtClean="0"/>
              <a:t>Update </a:t>
            </a:r>
            <a:r>
              <a:rPr lang="en-US" sz="1800" i="1" dirty="0" err="1">
                <a:latin typeface="Times New Roman" panose="02020603050405020304" pitchFamily="18" charset="0"/>
              </a:rPr>
              <a:t>i</a:t>
            </a:r>
            <a:r>
              <a:rPr lang="en-US" sz="1800" dirty="0">
                <a:latin typeface="Times New Roman" panose="02020603050405020304" pitchFamily="18" charset="0"/>
              </a:rPr>
              <a:t> ← </a:t>
            </a:r>
            <a:r>
              <a:rPr lang="en-US" sz="1800" i="1" dirty="0" err="1" smtClean="0">
                <a:latin typeface="Times New Roman" panose="02020603050405020304" pitchFamily="18" charset="0"/>
              </a:rPr>
              <a:t>i</a:t>
            </a:r>
            <a:r>
              <a:rPr lang="en-US" sz="1800" dirty="0" smtClean="0">
                <a:latin typeface="Times New Roman" panose="02020603050405020304" pitchFamily="18" charset="0"/>
              </a:rPr>
              <a:t> + 1</a:t>
            </a:r>
            <a:r>
              <a:rPr lang="en-US" sz="1800" dirty="0" smtClean="0"/>
              <a:t> </a:t>
            </a:r>
            <a:r>
              <a:rPr lang="en-US" sz="1800" dirty="0"/>
              <a:t>and </a:t>
            </a:r>
            <a:r>
              <a:rPr lang="en-US" sz="1800" i="1" dirty="0">
                <a:latin typeface="Times New Roman" panose="02020603050405020304" pitchFamily="18" charset="0"/>
              </a:rPr>
              <a:t>j</a:t>
            </a:r>
            <a:r>
              <a:rPr lang="en-US" sz="1800" dirty="0">
                <a:latin typeface="Times New Roman" panose="02020603050405020304" pitchFamily="18" charset="0"/>
              </a:rPr>
              <a:t> ← </a:t>
            </a:r>
            <a:r>
              <a:rPr lang="en-US" sz="1800" i="1" dirty="0" smtClean="0">
                <a:latin typeface="Times New Roman" panose="02020603050405020304" pitchFamily="18" charset="0"/>
              </a:rPr>
              <a:t>j</a:t>
            </a:r>
            <a:r>
              <a:rPr lang="en-US" sz="1800" dirty="0" smtClean="0">
                <a:latin typeface="Times New Roman" panose="02020603050405020304" pitchFamily="18" charset="0"/>
              </a:rPr>
              <a:t> </a:t>
            </a:r>
            <a:r>
              <a:rPr lang="en-US" sz="1800" dirty="0">
                <a:latin typeface="Times New Roman" panose="02020603050405020304" pitchFamily="18" charset="0"/>
              </a:rPr>
              <a:t>+ </a:t>
            </a:r>
            <a:r>
              <a:rPr lang="en-US" sz="1800" dirty="0" smtClean="0">
                <a:latin typeface="Times New Roman" panose="02020603050405020304" pitchFamily="18" charset="0"/>
              </a:rPr>
              <a:t>1</a:t>
            </a:r>
          </a:p>
          <a:p>
            <a:pPr marL="857250" lvl="2" indent="0">
              <a:buNone/>
            </a:pPr>
            <a:r>
              <a:rPr lang="en-US" sz="1800" dirty="0"/>
              <a:t>	</a:t>
            </a:r>
            <a:r>
              <a:rPr lang="en-US" sz="1800" dirty="0" smtClean="0"/>
              <a:t>	that is, go to the next row and next column</a:t>
            </a:r>
          </a:p>
          <a:p>
            <a:pPr marL="914400" lvl="1" indent="-457200">
              <a:buFont typeface="+mj-lt"/>
              <a:buAutoNum type="arabicPeriod" startAt="3"/>
            </a:pPr>
            <a:r>
              <a:rPr lang="en-US" sz="2000" dirty="0" smtClean="0"/>
              <a:t>If </a:t>
            </a:r>
            <a:r>
              <a:rPr lang="en-US" sz="2000" i="1" dirty="0" err="1" smtClean="0">
                <a:latin typeface="Times New Roman" panose="02020603050405020304" pitchFamily="18" charset="0"/>
              </a:rPr>
              <a:t>i</a:t>
            </a:r>
            <a:r>
              <a:rPr lang="en-US" sz="2000" dirty="0" smtClean="0">
                <a:latin typeface="Times New Roman" panose="02020603050405020304" pitchFamily="18" charset="0"/>
              </a:rPr>
              <a:t> &gt; </a:t>
            </a:r>
            <a:r>
              <a:rPr lang="en-US" sz="2000" i="1" dirty="0" smtClean="0">
                <a:latin typeface="Times New Roman" panose="02020603050405020304" pitchFamily="18" charset="0"/>
              </a:rPr>
              <a:t>m</a:t>
            </a:r>
            <a:r>
              <a:rPr lang="en-US" sz="2000" dirty="0" smtClean="0"/>
              <a:t> or </a:t>
            </a:r>
            <a:r>
              <a:rPr lang="en-US" sz="2000" i="1" dirty="0" smtClean="0">
                <a:latin typeface="Times New Roman" panose="02020603050405020304" pitchFamily="18" charset="0"/>
              </a:rPr>
              <a:t>j</a:t>
            </a:r>
            <a:r>
              <a:rPr lang="en-US" sz="2000" dirty="0" smtClean="0">
                <a:latin typeface="Times New Roman" panose="02020603050405020304" pitchFamily="18" charset="0"/>
              </a:rPr>
              <a:t> &gt; </a:t>
            </a:r>
            <a:r>
              <a:rPr lang="en-US" sz="2000" i="1" dirty="0" smtClean="0">
                <a:latin typeface="Times New Roman" panose="02020603050405020304" pitchFamily="18" charset="0"/>
              </a:rPr>
              <a:t>n</a:t>
            </a:r>
            <a:r>
              <a:rPr lang="en-US" sz="2000" dirty="0" smtClean="0">
                <a:latin typeface="Times New Roman" panose="02020603050405020304" pitchFamily="18" charset="0"/>
              </a:rPr>
              <a:t> + 1</a:t>
            </a:r>
            <a:r>
              <a:rPr lang="en-US" sz="2000" dirty="0" smtClean="0"/>
              <a:t>, we are done and </a:t>
            </a:r>
            <a:r>
              <a:rPr lang="en-US" sz="2000" dirty="0">
                <a:latin typeface="Times New Roman" panose="02020603050405020304" pitchFamily="18" charset="0"/>
              </a:rPr>
              <a:t>(</a:t>
            </a:r>
            <a:r>
              <a:rPr lang="en-US" sz="2000" i="1" dirty="0">
                <a:latin typeface="Times New Roman" panose="02020603050405020304" pitchFamily="18" charset="0"/>
              </a:rPr>
              <a:t>A</a:t>
            </a:r>
            <a:r>
              <a:rPr lang="en-US" sz="2000" dirty="0">
                <a:latin typeface="Times New Roman" panose="02020603050405020304" pitchFamily="18" charset="0"/>
              </a:rPr>
              <a:t> </a:t>
            </a:r>
            <a:r>
              <a:rPr lang="en-CA" sz="2000" dirty="0">
                <a:latin typeface="Times New Roman" panose="02020603050405020304" pitchFamily="18" charset="0"/>
              </a:rPr>
              <a:t>⋮ </a:t>
            </a:r>
            <a:r>
              <a:rPr lang="en-CA" sz="2000" b="1" dirty="0">
                <a:latin typeface="Times New Roman" panose="02020603050405020304" pitchFamily="18" charset="0"/>
              </a:rPr>
              <a:t>b)</a:t>
            </a:r>
            <a:r>
              <a:rPr lang="en-US" sz="2000" dirty="0" smtClean="0"/>
              <a:t> is in row-echelon form;</a:t>
            </a:r>
            <a:br>
              <a:rPr lang="en-US" sz="2000" dirty="0" smtClean="0"/>
            </a:br>
            <a:r>
              <a:rPr lang="en-US" sz="2000" dirty="0" smtClean="0"/>
              <a:t>otherwise go to Step 1.</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018429790"/>
              </p:ext>
            </p:extLst>
          </p:nvPr>
        </p:nvGraphicFramePr>
        <p:xfrm>
          <a:off x="5602900" y="4542130"/>
          <a:ext cx="709613" cy="819150"/>
        </p:xfrm>
        <a:graphic>
          <a:graphicData uri="http://schemas.openxmlformats.org/presentationml/2006/ole">
            <mc:AlternateContent xmlns:mc="http://schemas.openxmlformats.org/markup-compatibility/2006">
              <mc:Choice xmlns:v="urn:schemas-microsoft-com:vml" Requires="v">
                <p:oleObj spid="_x0000_s380973" name="Equation" r:id="rId6" imgW="596880" imgH="749160" progId="Equation.DSMT4">
                  <p:embed/>
                </p:oleObj>
              </mc:Choice>
              <mc:Fallback>
                <p:oleObj name="Equation" r:id="rId6" imgW="596880" imgH="749160" progId="Equation.DSMT4">
                  <p:embed/>
                  <p:pic>
                    <p:nvPicPr>
                      <p:cNvPr id="0" name="Object 8"/>
                      <p:cNvPicPr>
                        <a:picLocks noChangeAspect="1" noChangeArrowheads="1"/>
                      </p:cNvPicPr>
                      <p:nvPr/>
                    </p:nvPicPr>
                    <p:blipFill>
                      <a:blip r:embed="rId7"/>
                      <a:srcRect/>
                      <a:stretch>
                        <a:fillRect/>
                      </a:stretch>
                    </p:blipFill>
                    <p:spPr bwMode="auto">
                      <a:xfrm>
                        <a:off x="5602900" y="4542130"/>
                        <a:ext cx="709613"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1" name="Audio 3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09414291"/>
      </p:ext>
    </p:extLst>
  </p:cSld>
  <p:clrMapOvr>
    <a:masterClrMapping/>
  </p:clrMapOvr>
  <mc:AlternateContent xmlns:mc="http://schemas.openxmlformats.org/markup-compatibility/2006" xmlns:p14="http://schemas.microsoft.com/office/powerpoint/2010/main">
    <mc:Choice Requires="p14">
      <p:transition spd="slow" p14:dur="2000" advTm="199535"/>
    </mc:Choice>
    <mc:Fallback xmlns="">
      <p:transition spd="slow" advTm="199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3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Gaussian elimination with partial pivoting</a:t>
            </a:r>
            <a:endParaRPr lang="en-CA" dirty="0"/>
          </a:p>
        </p:txBody>
      </p:sp>
      <p:sp>
        <p:nvSpPr>
          <p:cNvPr id="3" name="Content Placeholder 2"/>
          <p:cNvSpPr>
            <a:spLocks noGrp="1"/>
          </p:cNvSpPr>
          <p:nvPr>
            <p:ph idx="1"/>
          </p:nvPr>
        </p:nvSpPr>
        <p:spPr>
          <a:xfrm>
            <a:off x="457199" y="1600200"/>
            <a:ext cx="8395855" cy="4525963"/>
          </a:xfrm>
        </p:spPr>
        <p:txBody>
          <a:bodyPr>
            <a:noAutofit/>
          </a:bodyPr>
          <a:lstStyle/>
          <a:p>
            <a:r>
              <a:rPr lang="en-US" sz="2000" dirty="0" smtClean="0"/>
              <a:t>Note:</a:t>
            </a:r>
            <a:r>
              <a:rPr lang="en-US" sz="2000" dirty="0"/>
              <a:t> </a:t>
            </a:r>
            <a:r>
              <a:rPr lang="en-US" sz="2000" dirty="0" smtClean="0"/>
              <a:t> You can stop as soon as you see</a:t>
            </a:r>
            <a:br>
              <a:rPr lang="en-US" sz="2000" dirty="0" smtClean="0"/>
            </a:br>
            <a:r>
              <a:rPr lang="en-US" sz="2000" dirty="0" smtClean="0"/>
              <a:t>	that the matrix </a:t>
            </a:r>
            <a:r>
              <a:rPr lang="en-US" sz="2000" dirty="0">
                <a:latin typeface="Times New Roman" panose="02020603050405020304" pitchFamily="18" charset="0"/>
              </a:rPr>
              <a:t>(</a:t>
            </a:r>
            <a:r>
              <a:rPr lang="en-US" sz="2000" i="1" dirty="0">
                <a:latin typeface="Times New Roman" panose="02020603050405020304" pitchFamily="18" charset="0"/>
              </a:rPr>
              <a:t>A</a:t>
            </a:r>
            <a:r>
              <a:rPr lang="en-US" sz="2000" dirty="0">
                <a:latin typeface="Times New Roman" panose="02020603050405020304" pitchFamily="18" charset="0"/>
              </a:rPr>
              <a:t> </a:t>
            </a:r>
            <a:r>
              <a:rPr lang="en-CA" sz="2000" dirty="0">
                <a:latin typeface="Times New Roman" panose="02020603050405020304" pitchFamily="18" charset="0"/>
              </a:rPr>
              <a:t>⋮ </a:t>
            </a:r>
            <a:r>
              <a:rPr lang="en-CA" sz="2000" b="1" dirty="0">
                <a:latin typeface="Times New Roman" panose="02020603050405020304" pitchFamily="18" charset="0"/>
              </a:rPr>
              <a:t>b)</a:t>
            </a:r>
            <a:r>
              <a:rPr lang="en-US" sz="2000" dirty="0"/>
              <a:t> </a:t>
            </a:r>
            <a:r>
              <a:rPr lang="en-US" sz="2000" dirty="0" smtClean="0"/>
              <a:t> is in row-echelon form     </a:t>
            </a:r>
            <a:r>
              <a:rPr lang="en-US" sz="2000" dirty="0" smtClean="0">
                <a:sym typeface="Wingdings" panose="05000000000000000000" pitchFamily="2" charset="2"/>
              </a:rPr>
              <a:t> </a:t>
            </a:r>
          </a:p>
          <a:p>
            <a:r>
              <a:rPr lang="en-US" sz="2000" dirty="0" smtClean="0">
                <a:sym typeface="Wingdings" panose="05000000000000000000" pitchFamily="2" charset="2"/>
              </a:rPr>
              <a:t>If you ever find more than one leading non-zero entry that has the maximum absolute value, you can pick either one</a:t>
            </a:r>
            <a:endParaRPr lang="en-US" sz="2000" dirty="0">
              <a:sym typeface="Wingdings" panose="05000000000000000000" pitchFamily="2" charset="2"/>
            </a:endParaRPr>
          </a:p>
          <a:p>
            <a:r>
              <a:rPr lang="en-US" sz="2000" dirty="0" smtClean="0">
                <a:sym typeface="Wingdings" panose="05000000000000000000" pitchFamily="2" charset="2"/>
              </a:rPr>
              <a:t>Here is a high-level overview of the algorithm:</a:t>
            </a:r>
            <a:endParaRPr lang="en-US" sz="2000" dirty="0" smtClean="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501923304"/>
              </p:ext>
            </p:extLst>
          </p:nvPr>
        </p:nvGraphicFramePr>
        <p:xfrm>
          <a:off x="2866308" y="3586554"/>
          <a:ext cx="2598737" cy="2043112"/>
        </p:xfrm>
        <a:graphic>
          <a:graphicData uri="http://schemas.openxmlformats.org/presentationml/2006/ole">
            <mc:AlternateContent xmlns:mc="http://schemas.openxmlformats.org/markup-compatibility/2006">
              <mc:Choice xmlns:v="urn:schemas-microsoft-com:vml" Requires="v">
                <p:oleObj spid="_x0000_s393281" name="Equation" r:id="rId6" imgW="2641320" imgH="2260440" progId="Equation.DSMT4">
                  <p:embed/>
                </p:oleObj>
              </mc:Choice>
              <mc:Fallback>
                <p:oleObj name="Equation" r:id="rId6" imgW="2641320" imgH="2260440" progId="Equation.DSMT4">
                  <p:embed/>
                  <p:pic>
                    <p:nvPicPr>
                      <p:cNvPr id="0" name=""/>
                      <p:cNvPicPr>
                        <a:picLocks noChangeAspect="1" noChangeArrowheads="1"/>
                      </p:cNvPicPr>
                      <p:nvPr/>
                    </p:nvPicPr>
                    <p:blipFill>
                      <a:blip r:embed="rId7"/>
                      <a:srcRect/>
                      <a:stretch>
                        <a:fillRect/>
                      </a:stretch>
                    </p:blipFill>
                    <p:spPr bwMode="auto">
                      <a:xfrm>
                        <a:off x="2866308" y="3586554"/>
                        <a:ext cx="2598737"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ounded Rectangle 8"/>
          <p:cNvSpPr/>
          <p:nvPr/>
        </p:nvSpPr>
        <p:spPr>
          <a:xfrm>
            <a:off x="2934517" y="3528176"/>
            <a:ext cx="295415" cy="206795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0" name="Object 9"/>
          <p:cNvGraphicFramePr>
            <a:graphicFrameLocks noChangeAspect="1"/>
          </p:cNvGraphicFramePr>
          <p:nvPr>
            <p:extLst>
              <p:ext uri="{D42A27DB-BD31-4B8C-83A1-F6EECF244321}">
                <p14:modId xmlns:p14="http://schemas.microsoft.com/office/powerpoint/2010/main" val="1736697890"/>
              </p:ext>
            </p:extLst>
          </p:nvPr>
        </p:nvGraphicFramePr>
        <p:xfrm>
          <a:off x="2866308" y="3586554"/>
          <a:ext cx="2598738" cy="2043113"/>
        </p:xfrm>
        <a:graphic>
          <a:graphicData uri="http://schemas.openxmlformats.org/presentationml/2006/ole">
            <mc:AlternateContent xmlns:mc="http://schemas.openxmlformats.org/markup-compatibility/2006">
              <mc:Choice xmlns:v="urn:schemas-microsoft-com:vml" Requires="v">
                <p:oleObj spid="_x0000_s393282" name="Equation" r:id="rId8" imgW="2641320" imgH="2260440" progId="Equation.DSMT4">
                  <p:embed/>
                </p:oleObj>
              </mc:Choice>
              <mc:Fallback>
                <p:oleObj name="Equation" r:id="rId8" imgW="2641320" imgH="2260440" progId="Equation.DSMT4">
                  <p:embed/>
                  <p:pic>
                    <p:nvPicPr>
                      <p:cNvPr id="0" name=""/>
                      <p:cNvPicPr>
                        <a:picLocks noChangeAspect="1" noChangeArrowheads="1"/>
                      </p:cNvPicPr>
                      <p:nvPr/>
                    </p:nvPicPr>
                    <p:blipFill>
                      <a:blip r:embed="rId9"/>
                      <a:srcRect/>
                      <a:stretch>
                        <a:fillRect/>
                      </a:stretch>
                    </p:blipFill>
                    <p:spPr bwMode="auto">
                      <a:xfrm>
                        <a:off x="2866308" y="3586554"/>
                        <a:ext cx="2598738"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095551845"/>
              </p:ext>
            </p:extLst>
          </p:nvPr>
        </p:nvGraphicFramePr>
        <p:xfrm>
          <a:off x="2866308" y="3586554"/>
          <a:ext cx="2586038" cy="2043112"/>
        </p:xfrm>
        <a:graphic>
          <a:graphicData uri="http://schemas.openxmlformats.org/presentationml/2006/ole">
            <mc:AlternateContent xmlns:mc="http://schemas.openxmlformats.org/markup-compatibility/2006">
              <mc:Choice xmlns:v="urn:schemas-microsoft-com:vml" Requires="v">
                <p:oleObj spid="_x0000_s393283" name="Equation" r:id="rId10" imgW="2628720" imgH="2260440" progId="Equation.DSMT4">
                  <p:embed/>
                </p:oleObj>
              </mc:Choice>
              <mc:Fallback>
                <p:oleObj name="Equation" r:id="rId10" imgW="2628720" imgH="2260440" progId="Equation.DSMT4">
                  <p:embed/>
                  <p:pic>
                    <p:nvPicPr>
                      <p:cNvPr id="0" name=""/>
                      <p:cNvPicPr>
                        <a:picLocks noChangeAspect="1" noChangeArrowheads="1"/>
                      </p:cNvPicPr>
                      <p:nvPr/>
                    </p:nvPicPr>
                    <p:blipFill>
                      <a:blip r:embed="rId11"/>
                      <a:srcRect/>
                      <a:stretch>
                        <a:fillRect/>
                      </a:stretch>
                    </p:blipFill>
                    <p:spPr bwMode="auto">
                      <a:xfrm>
                        <a:off x="2866308" y="3586554"/>
                        <a:ext cx="2586038"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523651226"/>
              </p:ext>
            </p:extLst>
          </p:nvPr>
        </p:nvGraphicFramePr>
        <p:xfrm>
          <a:off x="2866308" y="3586554"/>
          <a:ext cx="2586037" cy="2043113"/>
        </p:xfrm>
        <a:graphic>
          <a:graphicData uri="http://schemas.openxmlformats.org/presentationml/2006/ole">
            <mc:AlternateContent xmlns:mc="http://schemas.openxmlformats.org/markup-compatibility/2006">
              <mc:Choice xmlns:v="urn:schemas-microsoft-com:vml" Requires="v">
                <p:oleObj spid="_x0000_s393284" name="Equation" r:id="rId12" imgW="2628720" imgH="2260440" progId="Equation.DSMT4">
                  <p:embed/>
                </p:oleObj>
              </mc:Choice>
              <mc:Fallback>
                <p:oleObj name="Equation" r:id="rId12" imgW="2628720" imgH="2260440" progId="Equation.DSMT4">
                  <p:embed/>
                  <p:pic>
                    <p:nvPicPr>
                      <p:cNvPr id="0" name=""/>
                      <p:cNvPicPr>
                        <a:picLocks noChangeAspect="1" noChangeArrowheads="1"/>
                      </p:cNvPicPr>
                      <p:nvPr/>
                    </p:nvPicPr>
                    <p:blipFill>
                      <a:blip r:embed="rId13"/>
                      <a:srcRect/>
                      <a:stretch>
                        <a:fillRect/>
                      </a:stretch>
                    </p:blipFill>
                    <p:spPr bwMode="auto">
                      <a:xfrm>
                        <a:off x="2866308" y="3586554"/>
                        <a:ext cx="2586037"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ounded Rectangle 12"/>
          <p:cNvSpPr/>
          <p:nvPr/>
        </p:nvSpPr>
        <p:spPr>
          <a:xfrm>
            <a:off x="4017735" y="4279392"/>
            <a:ext cx="267286" cy="130266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4" name="Object 13"/>
          <p:cNvGraphicFramePr>
            <a:graphicFrameLocks noChangeAspect="1"/>
          </p:cNvGraphicFramePr>
          <p:nvPr>
            <p:extLst>
              <p:ext uri="{D42A27DB-BD31-4B8C-83A1-F6EECF244321}">
                <p14:modId xmlns:p14="http://schemas.microsoft.com/office/powerpoint/2010/main" val="1274278398"/>
              </p:ext>
            </p:extLst>
          </p:nvPr>
        </p:nvGraphicFramePr>
        <p:xfrm>
          <a:off x="2866308" y="3586554"/>
          <a:ext cx="2586037" cy="2043113"/>
        </p:xfrm>
        <a:graphic>
          <a:graphicData uri="http://schemas.openxmlformats.org/presentationml/2006/ole">
            <mc:AlternateContent xmlns:mc="http://schemas.openxmlformats.org/markup-compatibility/2006">
              <mc:Choice xmlns:v="urn:schemas-microsoft-com:vml" Requires="v">
                <p:oleObj spid="_x0000_s393285" name="Equation" r:id="rId14" imgW="2628720" imgH="2260440" progId="Equation.DSMT4">
                  <p:embed/>
                </p:oleObj>
              </mc:Choice>
              <mc:Fallback>
                <p:oleObj name="Equation" r:id="rId14" imgW="2628720" imgH="2260440" progId="Equation.DSMT4">
                  <p:embed/>
                  <p:pic>
                    <p:nvPicPr>
                      <p:cNvPr id="0" name=""/>
                      <p:cNvPicPr>
                        <a:picLocks noChangeAspect="1" noChangeArrowheads="1"/>
                      </p:cNvPicPr>
                      <p:nvPr/>
                    </p:nvPicPr>
                    <p:blipFill>
                      <a:blip r:embed="rId15"/>
                      <a:srcRect/>
                      <a:stretch>
                        <a:fillRect/>
                      </a:stretch>
                    </p:blipFill>
                    <p:spPr bwMode="auto">
                      <a:xfrm>
                        <a:off x="2866308" y="3586554"/>
                        <a:ext cx="2586037"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459022016"/>
              </p:ext>
            </p:extLst>
          </p:nvPr>
        </p:nvGraphicFramePr>
        <p:xfrm>
          <a:off x="2866308" y="3586554"/>
          <a:ext cx="2586038" cy="2043112"/>
        </p:xfrm>
        <a:graphic>
          <a:graphicData uri="http://schemas.openxmlformats.org/presentationml/2006/ole">
            <mc:AlternateContent xmlns:mc="http://schemas.openxmlformats.org/markup-compatibility/2006">
              <mc:Choice xmlns:v="urn:schemas-microsoft-com:vml" Requires="v">
                <p:oleObj spid="_x0000_s393286" name="Equation" r:id="rId16" imgW="2628720" imgH="2260440" progId="Equation.DSMT4">
                  <p:embed/>
                </p:oleObj>
              </mc:Choice>
              <mc:Fallback>
                <p:oleObj name="Equation" r:id="rId16" imgW="2628720" imgH="2260440" progId="Equation.DSMT4">
                  <p:embed/>
                  <p:pic>
                    <p:nvPicPr>
                      <p:cNvPr id="0" name=""/>
                      <p:cNvPicPr>
                        <a:picLocks noChangeAspect="1" noChangeArrowheads="1"/>
                      </p:cNvPicPr>
                      <p:nvPr/>
                    </p:nvPicPr>
                    <p:blipFill>
                      <a:blip r:embed="rId17"/>
                      <a:srcRect/>
                      <a:stretch>
                        <a:fillRect/>
                      </a:stretch>
                    </p:blipFill>
                    <p:spPr bwMode="auto">
                      <a:xfrm>
                        <a:off x="2866308" y="3586554"/>
                        <a:ext cx="2586038"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ounded Rectangle 15"/>
          <p:cNvSpPr/>
          <p:nvPr/>
        </p:nvSpPr>
        <p:spPr>
          <a:xfrm>
            <a:off x="3663687" y="4261104"/>
            <a:ext cx="267286" cy="131860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7" name="Object 16"/>
          <p:cNvGraphicFramePr>
            <a:graphicFrameLocks noChangeAspect="1"/>
          </p:cNvGraphicFramePr>
          <p:nvPr>
            <p:extLst>
              <p:ext uri="{D42A27DB-BD31-4B8C-83A1-F6EECF244321}">
                <p14:modId xmlns:p14="http://schemas.microsoft.com/office/powerpoint/2010/main" val="1150720689"/>
              </p:ext>
            </p:extLst>
          </p:nvPr>
        </p:nvGraphicFramePr>
        <p:xfrm>
          <a:off x="2866308" y="3586554"/>
          <a:ext cx="2586038" cy="2043112"/>
        </p:xfrm>
        <a:graphic>
          <a:graphicData uri="http://schemas.openxmlformats.org/presentationml/2006/ole">
            <mc:AlternateContent xmlns:mc="http://schemas.openxmlformats.org/markup-compatibility/2006">
              <mc:Choice xmlns:v="urn:schemas-microsoft-com:vml" Requires="v">
                <p:oleObj spid="_x0000_s393287" name="Equation" r:id="rId18" imgW="2628720" imgH="2260440" progId="Equation.DSMT4">
                  <p:embed/>
                </p:oleObj>
              </mc:Choice>
              <mc:Fallback>
                <p:oleObj name="Equation" r:id="rId18" imgW="2628720" imgH="2260440" progId="Equation.DSMT4">
                  <p:embed/>
                  <p:pic>
                    <p:nvPicPr>
                      <p:cNvPr id="0" name=""/>
                      <p:cNvPicPr>
                        <a:picLocks noChangeAspect="1" noChangeArrowheads="1"/>
                      </p:cNvPicPr>
                      <p:nvPr/>
                    </p:nvPicPr>
                    <p:blipFill>
                      <a:blip r:embed="rId19"/>
                      <a:srcRect/>
                      <a:stretch>
                        <a:fillRect/>
                      </a:stretch>
                    </p:blipFill>
                    <p:spPr bwMode="auto">
                      <a:xfrm>
                        <a:off x="2866308" y="3586554"/>
                        <a:ext cx="2586038"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ounded Rectangle 17"/>
          <p:cNvSpPr/>
          <p:nvPr/>
        </p:nvSpPr>
        <p:spPr>
          <a:xfrm>
            <a:off x="3286213" y="3904488"/>
            <a:ext cx="281355" cy="17057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4093794935"/>
              </p:ext>
            </p:extLst>
          </p:nvPr>
        </p:nvGraphicFramePr>
        <p:xfrm>
          <a:off x="2866308" y="3586554"/>
          <a:ext cx="2586038" cy="2043112"/>
        </p:xfrm>
        <a:graphic>
          <a:graphicData uri="http://schemas.openxmlformats.org/presentationml/2006/ole">
            <mc:AlternateContent xmlns:mc="http://schemas.openxmlformats.org/markup-compatibility/2006">
              <mc:Choice xmlns:v="urn:schemas-microsoft-com:vml" Requires="v">
                <p:oleObj spid="_x0000_s393288" name="Equation" r:id="rId20" imgW="2628720" imgH="2260440" progId="Equation.DSMT4">
                  <p:embed/>
                </p:oleObj>
              </mc:Choice>
              <mc:Fallback>
                <p:oleObj name="Equation" r:id="rId20" imgW="2628720" imgH="2260440" progId="Equation.DSMT4">
                  <p:embed/>
                  <p:pic>
                    <p:nvPicPr>
                      <p:cNvPr id="0" name=""/>
                      <p:cNvPicPr>
                        <a:picLocks noChangeAspect="1" noChangeArrowheads="1"/>
                      </p:cNvPicPr>
                      <p:nvPr/>
                    </p:nvPicPr>
                    <p:blipFill>
                      <a:blip r:embed="rId21"/>
                      <a:srcRect/>
                      <a:stretch>
                        <a:fillRect/>
                      </a:stretch>
                    </p:blipFill>
                    <p:spPr bwMode="auto">
                      <a:xfrm>
                        <a:off x="2866308" y="3586554"/>
                        <a:ext cx="2586038"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600006326"/>
              </p:ext>
            </p:extLst>
          </p:nvPr>
        </p:nvGraphicFramePr>
        <p:xfrm>
          <a:off x="2866308" y="3586554"/>
          <a:ext cx="2586037" cy="2043112"/>
        </p:xfrm>
        <a:graphic>
          <a:graphicData uri="http://schemas.openxmlformats.org/presentationml/2006/ole">
            <mc:AlternateContent xmlns:mc="http://schemas.openxmlformats.org/markup-compatibility/2006">
              <mc:Choice xmlns:v="urn:schemas-microsoft-com:vml" Requires="v">
                <p:oleObj spid="_x0000_s393289" name="Equation" r:id="rId22" imgW="2628720" imgH="2260440" progId="Equation.DSMT4">
                  <p:embed/>
                </p:oleObj>
              </mc:Choice>
              <mc:Fallback>
                <p:oleObj name="Equation" r:id="rId22" imgW="2628720" imgH="2260440" progId="Equation.DSMT4">
                  <p:embed/>
                  <p:pic>
                    <p:nvPicPr>
                      <p:cNvPr id="0" name=""/>
                      <p:cNvPicPr>
                        <a:picLocks noChangeAspect="1" noChangeArrowheads="1"/>
                      </p:cNvPicPr>
                      <p:nvPr/>
                    </p:nvPicPr>
                    <p:blipFill>
                      <a:blip r:embed="rId23"/>
                      <a:srcRect/>
                      <a:stretch>
                        <a:fillRect/>
                      </a:stretch>
                    </p:blipFill>
                    <p:spPr bwMode="auto">
                      <a:xfrm>
                        <a:off x="2866308" y="3586554"/>
                        <a:ext cx="2586037"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3" name="Audio 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44246371"/>
      </p:ext>
    </p:extLst>
  </p:cSld>
  <p:clrMapOvr>
    <a:masterClrMapping/>
  </p:clrMapOvr>
  <mc:AlternateContent xmlns:mc="http://schemas.openxmlformats.org/markup-compatibility/2006" xmlns:p14="http://schemas.microsoft.com/office/powerpoint/2010/main">
    <mc:Choice Requires="p14">
      <p:transition spd="slow" p14:dur="2000" advTm="221910"/>
    </mc:Choice>
    <mc:Fallback xmlns="">
      <p:transition spd="slow" advTm="221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8"/>
                                        </p:tgtEl>
                                        <p:attrNameLst>
                                          <p:attrName>style.visibility</p:attrName>
                                        </p:attrNameLst>
                                      </p:cBhvr>
                                      <p:to>
                                        <p:strVal val="hidden"/>
                                      </p:to>
                                    </p:set>
                                  </p:childTnLst>
                                </p:cTn>
                              </p:par>
                              <p:par>
                                <p:cTn id="29" presetID="1"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0"/>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nodeType="clickEffect">
                                  <p:stCondLst>
                                    <p:cond delay="0"/>
                                  </p:stCondLst>
                                  <p:childTnLst>
                                    <p:set>
                                      <p:cBhvr>
                                        <p:cTn id="40" dur="1" fill="hold">
                                          <p:stCondLst>
                                            <p:cond delay="0"/>
                                          </p:stCondLst>
                                        </p:cTn>
                                        <p:tgtEl>
                                          <p:spTgt spid="11"/>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18"/>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7"/>
                                        </p:tgtEl>
                                        <p:attrNameLst>
                                          <p:attrName>style.visibility</p:attrName>
                                        </p:attrNameLst>
                                      </p:cBhvr>
                                      <p:to>
                                        <p:strVal val="hidden"/>
                                      </p:to>
                                    </p:set>
                                  </p:childTnLst>
                                </p:cTn>
                              </p:par>
                              <p:par>
                                <p:cTn id="53" presetID="1"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nodeType="clickEffect">
                                  <p:stCondLst>
                                    <p:cond delay="0"/>
                                  </p:stCondLst>
                                  <p:childTnLst>
                                    <p:set>
                                      <p:cBhvr>
                                        <p:cTn id="58" dur="1" fill="hold">
                                          <p:stCondLst>
                                            <p:cond delay="0"/>
                                          </p:stCondLst>
                                        </p:cTn>
                                        <p:tgtEl>
                                          <p:spTgt spid="19"/>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20"/>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nodeType="clickEffect">
                                  <p:stCondLst>
                                    <p:cond delay="0"/>
                                  </p:stCondLst>
                                  <p:childTnLst>
                                    <p:set>
                                      <p:cBhvr>
                                        <p:cTn id="64" dur="1" fill="hold">
                                          <p:stCondLst>
                                            <p:cond delay="0"/>
                                          </p:stCondLst>
                                        </p:cTn>
                                        <p:tgtEl>
                                          <p:spTgt spid="20"/>
                                        </p:tgtEl>
                                        <p:attrNameLst>
                                          <p:attrName>style.visibility</p:attrName>
                                        </p:attrNameLst>
                                      </p:cBhvr>
                                      <p:to>
                                        <p:strVal val="hidden"/>
                                      </p:to>
                                    </p:set>
                                  </p:childTnLst>
                                </p:cTn>
                              </p:par>
                              <p:par>
                                <p:cTn id="65" presetID="1" presetClass="entr" presetSubtype="0" fill="hold" nodeType="withEffect">
                                  <p:stCondLst>
                                    <p:cond delay="0"/>
                                  </p:stCondLst>
                                  <p:childTnLst>
                                    <p:set>
                                      <p:cBhvr>
                                        <p:cTn id="66" dur="1" fill="hold">
                                          <p:stCondLst>
                                            <p:cond delay="0"/>
                                          </p:stCondLst>
                                        </p:cTn>
                                        <p:tgtEl>
                                          <p:spTgt spid="1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xit" presetSubtype="0" fill="hold" grpId="1" nodeType="clickEffect">
                                  <p:stCondLst>
                                    <p:cond delay="0"/>
                                  </p:stCondLst>
                                  <p:childTnLst>
                                    <p:set>
                                      <p:cBhvr>
                                        <p:cTn id="74" dur="1" fill="hold">
                                          <p:stCondLst>
                                            <p:cond delay="0"/>
                                          </p:stCondLst>
                                        </p:cTn>
                                        <p:tgtEl>
                                          <p:spTgt spid="16"/>
                                        </p:tgtEl>
                                        <p:attrNameLst>
                                          <p:attrName>style.visibility</p:attrName>
                                        </p:attrNameLst>
                                      </p:cBhvr>
                                      <p:to>
                                        <p:strVal val="hidden"/>
                                      </p:to>
                                    </p:set>
                                  </p:childTnLst>
                                </p:cTn>
                              </p:par>
                              <p:par>
                                <p:cTn id="75" presetID="1" presetClass="entr" presetSubtype="0" fill="hold" grpId="0" nodeType="withEffect">
                                  <p:stCondLst>
                                    <p:cond delay="0"/>
                                  </p:stCondLst>
                                  <p:childTnLst>
                                    <p:set>
                                      <p:cBhvr>
                                        <p:cTn id="76" dur="1" fill="hold">
                                          <p:stCondLst>
                                            <p:cond delay="0"/>
                                          </p:stCondLst>
                                        </p:cTn>
                                        <p:tgtEl>
                                          <p:spTgt spid="13"/>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xit" presetSubtype="0" fill="hold" grpId="1" nodeType="clickEffect">
                                  <p:stCondLst>
                                    <p:cond delay="0"/>
                                  </p:stCondLst>
                                  <p:childTnLst>
                                    <p:set>
                                      <p:cBhvr>
                                        <p:cTn id="80" dur="1" fill="hold">
                                          <p:stCondLst>
                                            <p:cond delay="0"/>
                                          </p:stCondLst>
                                        </p:cTn>
                                        <p:tgtEl>
                                          <p:spTgt spid="13"/>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12"/>
                                        </p:tgtEl>
                                        <p:attrNameLst>
                                          <p:attrName>style.visibility</p:attrName>
                                        </p:attrNameLst>
                                      </p:cBhvr>
                                      <p:to>
                                        <p:strVal val="hidden"/>
                                      </p:to>
                                    </p:set>
                                  </p:childTnLst>
                                </p:cTn>
                              </p:par>
                              <p:par>
                                <p:cTn id="83" presetID="1" presetClass="entr" presetSubtype="0" fill="hold" nodeType="withEffect">
                                  <p:stCondLst>
                                    <p:cond delay="0"/>
                                  </p:stCondLst>
                                  <p:childTnLst>
                                    <p:set>
                                      <p:cBhvr>
                                        <p:cTn id="84" dur="1" fill="hold">
                                          <p:stCondLst>
                                            <p:cond delay="0"/>
                                          </p:stCondLst>
                                        </p:cTn>
                                        <p:tgtEl>
                                          <p:spTgt spid="14"/>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14"/>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1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xit" presetSubtype="0" fill="hold" nodeType="clickEffect">
                                  <p:stCondLst>
                                    <p:cond delay="0"/>
                                  </p:stCondLst>
                                  <p:childTnLst>
                                    <p:set>
                                      <p:cBhvr>
                                        <p:cTn id="94"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5" fill="hold" display="0">
                  <p:stCondLst>
                    <p:cond delay="indefinite"/>
                  </p:stCondLst>
                  <p:endCondLst>
                    <p:cond evt="onStopAudio" delay="0">
                      <p:tgtEl>
                        <p:sldTgt/>
                      </p:tgtEl>
                    </p:cond>
                  </p:endCondLst>
                </p:cTn>
                <p:tgtEl>
                  <p:spTgt spid="23"/>
                </p:tgtEl>
              </p:cMediaNode>
            </p:audio>
          </p:childTnLst>
        </p:cTn>
      </p:par>
    </p:tnLst>
    <p:bldLst>
      <p:bldP spid="9" grpId="0" animBg="1"/>
      <p:bldP spid="9" grpId="1" animBg="1"/>
      <p:bldP spid="13" grpId="0" animBg="1"/>
      <p:bldP spid="13" grpId="1" animBg="1"/>
      <p:bldP spid="16" grpId="0" animBg="1"/>
      <p:bldP spid="16" grpId="1" animBg="1"/>
      <p:bldP spid="18" grpId="0" animBg="1"/>
      <p:bldP spid="1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Consider this </a:t>
            </a:r>
            <a:r>
              <a:rPr lang="en-US" dirty="0">
                <a:latin typeface="Times New Roman" panose="02020603050405020304" pitchFamily="18" charset="0"/>
              </a:rPr>
              <a:t>2 × </a:t>
            </a:r>
            <a:r>
              <a:rPr lang="en-US" dirty="0" smtClean="0">
                <a:latin typeface="Times New Roman" panose="02020603050405020304" pitchFamily="18" charset="0"/>
              </a:rPr>
              <a:t>3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2</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two leading non-zero entries,</a:t>
            </a:r>
            <a:br>
              <a:rPr lang="en-US" sz="2000" dirty="0" smtClean="0"/>
            </a:br>
            <a:r>
              <a:rPr lang="en-US" sz="2000" dirty="0" smtClean="0"/>
              <a:t>	the largest in magnitude is </a:t>
            </a:r>
            <a:r>
              <a:rPr lang="en-US" sz="2000" i="1" dirty="0" smtClean="0">
                <a:latin typeface="Times New Roman" panose="02020603050405020304" pitchFamily="18" charset="0"/>
              </a:rPr>
              <a:t>a</a:t>
            </a:r>
            <a:r>
              <a:rPr lang="en-US" sz="2000" baseline="-25000" dirty="0" smtClean="0">
                <a:latin typeface="Times New Roman" panose="02020603050405020304" pitchFamily="18" charset="0"/>
              </a:rPr>
              <a:t>2,1</a:t>
            </a:r>
            <a:r>
              <a:rPr lang="en-US" sz="2000" dirty="0" smtClean="0"/>
              <a:t>, so swap Rows </a:t>
            </a:r>
            <a:r>
              <a:rPr lang="en-US" sz="2000" i="1" dirty="0" err="1" smtClean="0">
                <a:latin typeface="Times New Roman" panose="02020603050405020304" pitchFamily="18" charset="0"/>
              </a:rPr>
              <a:t>i</a:t>
            </a:r>
            <a:r>
              <a:rPr lang="en-US" sz="2000" dirty="0" smtClean="0"/>
              <a:t> and </a:t>
            </a:r>
            <a:r>
              <a:rPr lang="en-US" sz="2000" dirty="0" smtClean="0">
                <a:latin typeface="Times New Roman" panose="02020603050405020304" pitchFamily="18" charset="0"/>
              </a:rPr>
              <a:t>2</a:t>
            </a:r>
          </a:p>
          <a:p>
            <a:pPr lvl="1"/>
            <a:endParaRPr lang="en-US" sz="700" dirty="0" smtClean="0"/>
          </a:p>
          <a:p>
            <a:pPr lvl="1"/>
            <a:r>
              <a:rPr lang="en-US" sz="2000" dirty="0" smtClean="0"/>
              <a:t>Next, add                            times Row 1 onto Row 2 to eliminate </a:t>
            </a:r>
            <a:br>
              <a:rPr lang="en-US" sz="2000" dirty="0" smtClean="0"/>
            </a:br>
            <a:r>
              <a:rPr lang="en-US" sz="700" dirty="0" smtClean="0"/>
              <a:t/>
            </a:r>
            <a:br>
              <a:rPr lang="en-US" sz="700" dirty="0" smtClean="0"/>
            </a:br>
            <a:r>
              <a:rPr lang="en-US" sz="2000" dirty="0" smtClean="0"/>
              <a:t>the leading non-zero entry at index </a:t>
            </a:r>
            <a:r>
              <a:rPr lang="en-US" sz="2000" dirty="0" smtClean="0">
                <a:latin typeface="Times New Roman" panose="02020603050405020304" pitchFamily="18" charset="0"/>
              </a:rPr>
              <a:t>(2, 1)</a:t>
            </a:r>
            <a:r>
              <a:rPr lang="en-US" sz="2000" dirty="0" smtClean="0"/>
              <a:t>, and increment </a:t>
            </a:r>
            <a:r>
              <a:rPr lang="en-US" sz="2000" i="1" dirty="0" err="1" smtClean="0"/>
              <a:t>i</a:t>
            </a:r>
            <a:r>
              <a:rPr lang="en-US" sz="2000" dirty="0" smtClean="0"/>
              <a:t> and </a:t>
            </a:r>
            <a:r>
              <a:rPr lang="en-US" sz="2000" i="1" dirty="0" smtClean="0"/>
              <a:t>j</a:t>
            </a:r>
            <a:endParaRPr lang="en-US" sz="2000" dirty="0" smtClean="0"/>
          </a:p>
          <a:p>
            <a:pPr lvl="1"/>
            <a:r>
              <a:rPr lang="en-US" sz="2000" dirty="0" smtClean="0"/>
              <a:t>In Column 2, there is only one leading non-zero entry, and it is already at index </a:t>
            </a:r>
            <a:r>
              <a:rPr lang="en-US" sz="2000" dirty="0" smtClean="0">
                <a:latin typeface="Times New Roman" panose="02020603050405020304" pitchFamily="18" charset="0"/>
              </a:rPr>
              <a:t>(</a:t>
            </a:r>
            <a:r>
              <a:rPr lang="en-US" sz="2000" i="1" dirty="0" err="1" smtClean="0">
                <a:latin typeface="Times New Roman" panose="02020603050405020304" pitchFamily="18" charset="0"/>
              </a:rPr>
              <a:t>i</a:t>
            </a:r>
            <a:r>
              <a:rPr lang="en-US" sz="2000" dirty="0" smtClean="0">
                <a:latin typeface="Times New Roman" panose="02020603050405020304" pitchFamily="18" charset="0"/>
              </a:rPr>
              <a:t>, </a:t>
            </a:r>
            <a:r>
              <a:rPr lang="en-US" sz="2000" i="1" dirty="0" smtClean="0">
                <a:latin typeface="Times New Roman" panose="02020603050405020304" pitchFamily="18" charset="0"/>
              </a:rPr>
              <a:t>j</a:t>
            </a:r>
            <a:r>
              <a:rPr lang="en-US" sz="2000" dirty="0" smtClean="0">
                <a:latin typeface="Times New Roman" panose="02020603050405020304" pitchFamily="18" charset="0"/>
              </a:rPr>
              <a:t>)</a:t>
            </a:r>
            <a:r>
              <a:rPr lang="en-US" sz="2000" dirty="0" smtClean="0"/>
              <a:t>, so increment </a:t>
            </a:r>
            <a:r>
              <a:rPr lang="en-US" sz="2000" i="1" dirty="0" err="1" smtClean="0"/>
              <a:t>i</a:t>
            </a:r>
            <a:r>
              <a:rPr lang="en-US" sz="2000" i="1" dirty="0" smtClean="0"/>
              <a:t> </a:t>
            </a:r>
            <a:r>
              <a:rPr lang="en-US" sz="2000" dirty="0" smtClean="0"/>
              <a:t>and</a:t>
            </a:r>
            <a:r>
              <a:rPr lang="en-US" sz="2000" i="1" dirty="0"/>
              <a:t> </a:t>
            </a:r>
            <a:r>
              <a:rPr lang="en-US" sz="2000" i="1" dirty="0" smtClean="0"/>
              <a:t>j</a:t>
            </a:r>
          </a:p>
          <a:p>
            <a:pPr lvl="1"/>
            <a:r>
              <a:rPr lang="en-US" sz="2000" i="1" dirty="0" err="1" smtClean="0">
                <a:latin typeface="Times New Roman" panose="02020603050405020304" pitchFamily="18" charset="0"/>
              </a:rPr>
              <a:t>i</a:t>
            </a:r>
            <a:r>
              <a:rPr lang="en-US" sz="2000" dirty="0" smtClean="0">
                <a:latin typeface="Times New Roman" panose="02020603050405020304" pitchFamily="18" charset="0"/>
              </a:rPr>
              <a:t> &gt; </a:t>
            </a:r>
            <a:r>
              <a:rPr lang="en-US" sz="2000" i="1" dirty="0" smtClean="0">
                <a:latin typeface="Times New Roman" panose="02020603050405020304" pitchFamily="18" charset="0"/>
              </a:rPr>
              <a:t>m</a:t>
            </a:r>
            <a:r>
              <a:rPr lang="en-US" sz="2000" dirty="0" smtClean="0"/>
              <a:t>, so we are done</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069755797"/>
              </p:ext>
            </p:extLst>
          </p:nvPr>
        </p:nvGraphicFramePr>
        <p:xfrm>
          <a:off x="404813" y="4864902"/>
          <a:ext cx="2205037" cy="804862"/>
        </p:xfrm>
        <a:graphic>
          <a:graphicData uri="http://schemas.openxmlformats.org/presentationml/2006/ole">
            <mc:AlternateContent xmlns:mc="http://schemas.openxmlformats.org/markup-compatibility/2006">
              <mc:Choice xmlns:v="urn:schemas-microsoft-com:vml" Requires="v">
                <p:oleObj spid="_x0000_s382096" name="Equation" r:id="rId6" imgW="1854000" imgH="736560" progId="Equation.DSMT4">
                  <p:embed/>
                </p:oleObj>
              </mc:Choice>
              <mc:Fallback>
                <p:oleObj name="Equation" r:id="rId6" imgW="1854000" imgH="736560" progId="Equation.DSMT4">
                  <p:embed/>
                  <p:pic>
                    <p:nvPicPr>
                      <p:cNvPr id="0" name="Object 6"/>
                      <p:cNvPicPr>
                        <a:picLocks noChangeAspect="1" noChangeArrowheads="1"/>
                      </p:cNvPicPr>
                      <p:nvPr/>
                    </p:nvPicPr>
                    <p:blipFill>
                      <a:blip r:embed="rId7"/>
                      <a:srcRect/>
                      <a:stretch>
                        <a:fillRect/>
                      </a:stretch>
                    </p:blipFill>
                    <p:spPr bwMode="auto">
                      <a:xfrm>
                        <a:off x="404813" y="4864902"/>
                        <a:ext cx="2205037"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945274292"/>
              </p:ext>
            </p:extLst>
          </p:nvPr>
        </p:nvGraphicFramePr>
        <p:xfrm>
          <a:off x="2890838" y="4850614"/>
          <a:ext cx="2659062" cy="804863"/>
        </p:xfrm>
        <a:graphic>
          <a:graphicData uri="http://schemas.openxmlformats.org/presentationml/2006/ole">
            <mc:AlternateContent xmlns:mc="http://schemas.openxmlformats.org/markup-compatibility/2006">
              <mc:Choice xmlns:v="urn:schemas-microsoft-com:vml" Requires="v">
                <p:oleObj spid="_x0000_s382097" name="Equation" r:id="rId8" imgW="2234880" imgH="736560" progId="Equation.DSMT4">
                  <p:embed/>
                </p:oleObj>
              </mc:Choice>
              <mc:Fallback>
                <p:oleObj name="Equation" r:id="rId8" imgW="2234880" imgH="736560" progId="Equation.DSMT4">
                  <p:embed/>
                  <p:pic>
                    <p:nvPicPr>
                      <p:cNvPr id="0" name=""/>
                      <p:cNvPicPr>
                        <a:picLocks noChangeAspect="1" noChangeArrowheads="1"/>
                      </p:cNvPicPr>
                      <p:nvPr/>
                    </p:nvPicPr>
                    <p:blipFill>
                      <a:blip r:embed="rId9"/>
                      <a:srcRect/>
                      <a:stretch>
                        <a:fillRect/>
                      </a:stretch>
                    </p:blipFill>
                    <p:spPr bwMode="auto">
                      <a:xfrm>
                        <a:off x="2890838" y="4850614"/>
                        <a:ext cx="265906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17375819"/>
              </p:ext>
            </p:extLst>
          </p:nvPr>
        </p:nvGraphicFramePr>
        <p:xfrm>
          <a:off x="2438294" y="2717491"/>
          <a:ext cx="1345045" cy="606136"/>
        </p:xfrm>
        <a:graphic>
          <a:graphicData uri="http://schemas.openxmlformats.org/presentationml/2006/ole">
            <mc:AlternateContent xmlns:mc="http://schemas.openxmlformats.org/markup-compatibility/2006">
              <mc:Choice xmlns:v="urn:schemas-microsoft-com:vml" Requires="v">
                <p:oleObj spid="_x0000_s382098" name="Equation" r:id="rId10" imgW="1244520" imgH="609480" progId="Equation.DSMT4">
                  <p:embed/>
                </p:oleObj>
              </mc:Choice>
              <mc:Fallback>
                <p:oleObj name="Equation" r:id="rId10" imgW="1244520" imgH="609480" progId="Equation.DSMT4">
                  <p:embed/>
                  <p:pic>
                    <p:nvPicPr>
                      <p:cNvPr id="0" name="Object 6"/>
                      <p:cNvPicPr>
                        <a:picLocks noChangeAspect="1" noChangeArrowheads="1"/>
                      </p:cNvPicPr>
                      <p:nvPr/>
                    </p:nvPicPr>
                    <p:blipFill>
                      <a:blip r:embed="rId11"/>
                      <a:srcRect/>
                      <a:stretch>
                        <a:fillRect/>
                      </a:stretch>
                    </p:blipFill>
                    <p:spPr bwMode="auto">
                      <a:xfrm>
                        <a:off x="2438294" y="2717491"/>
                        <a:ext cx="1345045" cy="606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918306767"/>
              </p:ext>
            </p:extLst>
          </p:nvPr>
        </p:nvGraphicFramePr>
        <p:xfrm>
          <a:off x="2645229" y="5582543"/>
          <a:ext cx="846138" cy="360362"/>
        </p:xfrm>
        <a:graphic>
          <a:graphicData uri="http://schemas.openxmlformats.org/presentationml/2006/ole">
            <mc:AlternateContent xmlns:mc="http://schemas.openxmlformats.org/markup-compatibility/2006">
              <mc:Choice xmlns:v="urn:schemas-microsoft-com:vml" Requires="v">
                <p:oleObj spid="_x0000_s382099" name="Equation" r:id="rId12" imgW="711000" imgH="330120" progId="Equation.DSMT4">
                  <p:embed/>
                </p:oleObj>
              </mc:Choice>
              <mc:Fallback>
                <p:oleObj name="Equation" r:id="rId12" imgW="711000" imgH="330120" progId="Equation.DSMT4">
                  <p:embed/>
                  <p:pic>
                    <p:nvPicPr>
                      <p:cNvPr id="0" name="Object 17"/>
                      <p:cNvPicPr>
                        <a:picLocks noChangeAspect="1" noChangeArrowheads="1"/>
                      </p:cNvPicPr>
                      <p:nvPr/>
                    </p:nvPicPr>
                    <p:blipFill>
                      <a:blip r:embed="rId13"/>
                      <a:srcRect/>
                      <a:stretch>
                        <a:fillRect/>
                      </a:stretch>
                    </p:blipFill>
                    <p:spPr bwMode="auto">
                      <a:xfrm>
                        <a:off x="2645229" y="5582543"/>
                        <a:ext cx="84613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924671301"/>
              </p:ext>
            </p:extLst>
          </p:nvPr>
        </p:nvGraphicFramePr>
        <p:xfrm>
          <a:off x="5708423" y="5566532"/>
          <a:ext cx="1177925" cy="360363"/>
        </p:xfrm>
        <a:graphic>
          <a:graphicData uri="http://schemas.openxmlformats.org/presentationml/2006/ole">
            <mc:AlternateContent xmlns:mc="http://schemas.openxmlformats.org/markup-compatibility/2006">
              <mc:Choice xmlns:v="urn:schemas-microsoft-com:vml" Requires="v">
                <p:oleObj spid="_x0000_s382100" name="Equation" r:id="rId14" imgW="990360" imgH="330120" progId="Equation.DSMT4">
                  <p:embed/>
                </p:oleObj>
              </mc:Choice>
              <mc:Fallback>
                <p:oleObj name="Equation" r:id="rId14" imgW="990360" imgH="330120" progId="Equation.DSMT4">
                  <p:embed/>
                  <p:pic>
                    <p:nvPicPr>
                      <p:cNvPr id="0" name="Object 8"/>
                      <p:cNvPicPr>
                        <a:picLocks noChangeAspect="1" noChangeArrowheads="1"/>
                      </p:cNvPicPr>
                      <p:nvPr/>
                    </p:nvPicPr>
                    <p:blipFill>
                      <a:blip r:embed="rId15"/>
                      <a:srcRect/>
                      <a:stretch>
                        <a:fillRect/>
                      </a:stretch>
                    </p:blipFill>
                    <p:spPr bwMode="auto">
                      <a:xfrm>
                        <a:off x="5708423" y="5566532"/>
                        <a:ext cx="11779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821960554"/>
              </p:ext>
            </p:extLst>
          </p:nvPr>
        </p:nvGraphicFramePr>
        <p:xfrm>
          <a:off x="5926138" y="4863314"/>
          <a:ext cx="2189162" cy="804863"/>
        </p:xfrm>
        <a:graphic>
          <a:graphicData uri="http://schemas.openxmlformats.org/presentationml/2006/ole">
            <mc:AlternateContent xmlns:mc="http://schemas.openxmlformats.org/markup-compatibility/2006">
              <mc:Choice xmlns:v="urn:schemas-microsoft-com:vml" Requires="v">
                <p:oleObj spid="_x0000_s382101" name="Equation" r:id="rId16" imgW="1841400" imgH="736560" progId="Equation.DSMT4">
                  <p:embed/>
                </p:oleObj>
              </mc:Choice>
              <mc:Fallback>
                <p:oleObj name="Equation" r:id="rId16" imgW="1841400" imgH="736560" progId="Equation.DSMT4">
                  <p:embed/>
                  <p:pic>
                    <p:nvPicPr>
                      <p:cNvPr id="0" name=""/>
                      <p:cNvPicPr>
                        <a:picLocks noChangeAspect="1" noChangeArrowheads="1"/>
                      </p:cNvPicPr>
                      <p:nvPr/>
                    </p:nvPicPr>
                    <p:blipFill>
                      <a:blip r:embed="rId17"/>
                      <a:srcRect/>
                      <a:stretch>
                        <a:fillRect/>
                      </a:stretch>
                    </p:blipFill>
                    <p:spPr bwMode="auto">
                      <a:xfrm>
                        <a:off x="5926138" y="4863314"/>
                        <a:ext cx="218916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411221903"/>
              </p:ext>
            </p:extLst>
          </p:nvPr>
        </p:nvGraphicFramePr>
        <p:xfrm>
          <a:off x="4016429" y="5865101"/>
          <a:ext cx="1343025" cy="806450"/>
        </p:xfrm>
        <a:graphic>
          <a:graphicData uri="http://schemas.openxmlformats.org/presentationml/2006/ole">
            <mc:AlternateContent xmlns:mc="http://schemas.openxmlformats.org/markup-compatibility/2006">
              <mc:Choice xmlns:v="urn:schemas-microsoft-com:vml" Requires="v">
                <p:oleObj spid="_x0000_s382102" name="Equation" r:id="rId18" imgW="1130040" imgH="736560" progId="Equation.DSMT4">
                  <p:embed/>
                </p:oleObj>
              </mc:Choice>
              <mc:Fallback>
                <p:oleObj name="Equation" r:id="rId18" imgW="1130040" imgH="736560" progId="Equation.DSMT4">
                  <p:embed/>
                  <p:pic>
                    <p:nvPicPr>
                      <p:cNvPr id="0" name="Object 7"/>
                      <p:cNvPicPr>
                        <a:picLocks noChangeAspect="1" noChangeArrowheads="1"/>
                      </p:cNvPicPr>
                      <p:nvPr/>
                    </p:nvPicPr>
                    <p:blipFill>
                      <a:blip r:embed="rId19"/>
                      <a:srcRect/>
                      <a:stretch>
                        <a:fillRect/>
                      </a:stretch>
                    </p:blipFill>
                    <p:spPr bwMode="auto">
                      <a:xfrm>
                        <a:off x="4016429" y="5865101"/>
                        <a:ext cx="13430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a:xfrm>
            <a:off x="7746307" y="1393309"/>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1</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1</a:t>
            </a:r>
            <a:endParaRPr lang="en-CA" sz="2400" dirty="0">
              <a:solidFill>
                <a:schemeClr val="bg1"/>
              </a:solidFill>
            </a:endParaRPr>
          </a:p>
        </p:txBody>
      </p:sp>
      <p:sp>
        <p:nvSpPr>
          <p:cNvPr id="14" name="Rectangle 13"/>
          <p:cNvSpPr/>
          <p:nvPr/>
        </p:nvSpPr>
        <p:spPr>
          <a:xfrm>
            <a:off x="7746307" y="1393309"/>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2</a:t>
            </a:r>
            <a:endParaRPr lang="en-CA" sz="2400" dirty="0">
              <a:solidFill>
                <a:schemeClr val="bg1"/>
              </a:solidFill>
            </a:endParaRPr>
          </a:p>
        </p:txBody>
      </p:sp>
      <p:sp>
        <p:nvSpPr>
          <p:cNvPr id="15" name="Rectangle 14"/>
          <p:cNvSpPr/>
          <p:nvPr/>
        </p:nvSpPr>
        <p:spPr>
          <a:xfrm>
            <a:off x="7746307" y="1393309"/>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3</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3</a:t>
            </a:r>
            <a:endParaRPr lang="en-CA" sz="2400" dirty="0">
              <a:solidFill>
                <a:schemeClr val="bg1"/>
              </a:solidFill>
            </a:endParaRPr>
          </a:p>
        </p:txBody>
      </p:sp>
      <p:sp>
        <p:nvSpPr>
          <p:cNvPr id="19" name="Rounded Rectangle 18"/>
          <p:cNvSpPr/>
          <p:nvPr/>
        </p:nvSpPr>
        <p:spPr>
          <a:xfrm>
            <a:off x="539496" y="4828032"/>
            <a:ext cx="438912" cy="8321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ounded Rectangle 19"/>
          <p:cNvSpPr/>
          <p:nvPr/>
        </p:nvSpPr>
        <p:spPr>
          <a:xfrm>
            <a:off x="3480816" y="4806696"/>
            <a:ext cx="438912" cy="8321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6897624" y="5233416"/>
            <a:ext cx="438912" cy="39928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4" name="Audio 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06356304"/>
      </p:ext>
    </p:extLst>
  </p:cSld>
  <p:clrMapOvr>
    <a:masterClrMapping/>
  </p:clrMapOvr>
  <mc:AlternateContent xmlns:mc="http://schemas.openxmlformats.org/markup-compatibility/2006" xmlns:p14="http://schemas.microsoft.com/office/powerpoint/2010/main">
    <mc:Choice Requires="p14">
      <p:transition spd="slow" p14:dur="2000" advTm="159715"/>
    </mc:Choice>
    <mc:Fallback xmlns="">
      <p:transition spd="slow" advTm="1597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20"/>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xit" presetSubtype="0" fill="hold" grpId="0" nodeType="withEffect">
                                  <p:stCondLst>
                                    <p:cond delay="0"/>
                                  </p:stCondLst>
                                  <p:childTnLst>
                                    <p:set>
                                      <p:cBhvr>
                                        <p:cTn id="42" dur="1" fill="hold">
                                          <p:stCondLst>
                                            <p:cond delay="0"/>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14"/>
                                        </p:tgtEl>
                                        <p:attrNameLst>
                                          <p:attrName>style.visibility</p:attrName>
                                        </p:attrNameLst>
                                      </p:cBhvr>
                                      <p:to>
                                        <p:strVal val="hidden"/>
                                      </p:to>
                                    </p:set>
                                  </p:childTnLst>
                                </p:cTn>
                              </p:par>
                              <p:par>
                                <p:cTn id="53" presetID="1" presetClass="entr" presetSubtype="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21"/>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24"/>
                </p:tgtEl>
              </p:cMediaNode>
            </p:audio>
          </p:childTnLst>
        </p:cTn>
      </p:par>
    </p:tnLst>
    <p:bldLst>
      <p:bldP spid="13" grpId="0"/>
      <p:bldP spid="14" grpId="0"/>
      <p:bldP spid="14" grpId="1"/>
      <p:bldP spid="15" grpId="0"/>
      <p:bldP spid="19" grpId="0" animBg="1"/>
      <p:bldP spid="19" grpId="1" animBg="1"/>
      <p:bldP spid="20" grpId="0" animBg="1"/>
      <p:bldP spid="20" grpId="1" animBg="1"/>
      <p:bldP spid="21" grpId="0" animBg="1"/>
      <p:bldP spid="21" grpId="1"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a:latin typeface="Times New Roman" panose="02020603050405020304" pitchFamily="18" charset="0"/>
              </a:rPr>
              <a:t>2 × </a:t>
            </a:r>
            <a:r>
              <a:rPr lang="en-US" dirty="0" smtClean="0">
                <a:latin typeface="Times New Roman" panose="02020603050405020304" pitchFamily="18" charset="0"/>
              </a:rPr>
              <a:t>3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2</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two leading non-zero entries,</a:t>
            </a:r>
            <a:br>
              <a:rPr lang="en-US" sz="2000" dirty="0" smtClean="0"/>
            </a:br>
            <a:r>
              <a:rPr lang="en-US" sz="2000" dirty="0" smtClean="0"/>
              <a:t>	the largest in magnitude is </a:t>
            </a:r>
            <a:r>
              <a:rPr lang="en-US" sz="2000" i="1" dirty="0" smtClean="0">
                <a:latin typeface="Times New Roman" panose="02020603050405020304" pitchFamily="18" charset="0"/>
              </a:rPr>
              <a:t>a</a:t>
            </a:r>
            <a:r>
              <a:rPr lang="en-US" sz="2000" baseline="-25000" dirty="0" smtClean="0">
                <a:latin typeface="Times New Roman" panose="02020603050405020304" pitchFamily="18" charset="0"/>
              </a:rPr>
              <a:t>2,1</a:t>
            </a:r>
            <a:r>
              <a:rPr lang="en-US" sz="2000" dirty="0" smtClean="0"/>
              <a:t>, so swap Rows </a:t>
            </a:r>
            <a:r>
              <a:rPr lang="en-US" sz="2000" i="1" dirty="0" err="1" smtClean="0">
                <a:latin typeface="Times New Roman" panose="02020603050405020304" pitchFamily="18" charset="0"/>
              </a:rPr>
              <a:t>i</a:t>
            </a:r>
            <a:r>
              <a:rPr lang="en-US" sz="2000" dirty="0" smtClean="0"/>
              <a:t> and </a:t>
            </a:r>
            <a:r>
              <a:rPr lang="en-US" sz="2000" dirty="0" smtClean="0">
                <a:latin typeface="Times New Roman" panose="02020603050405020304" pitchFamily="18" charset="0"/>
              </a:rPr>
              <a:t>2</a:t>
            </a:r>
          </a:p>
          <a:p>
            <a:pPr lvl="1"/>
            <a:endParaRPr lang="en-US" sz="700" dirty="0" smtClean="0"/>
          </a:p>
          <a:p>
            <a:pPr lvl="1"/>
            <a:r>
              <a:rPr lang="en-US" sz="2000" dirty="0" smtClean="0"/>
              <a:t>Next, add                           times Row 1 onto Row 2 to eliminate </a:t>
            </a:r>
            <a:br>
              <a:rPr lang="en-US" sz="2000" dirty="0" smtClean="0"/>
            </a:br>
            <a:r>
              <a:rPr lang="en-US" sz="700" dirty="0" smtClean="0"/>
              <a:t/>
            </a:r>
            <a:br>
              <a:rPr lang="en-US" sz="700" dirty="0" smtClean="0"/>
            </a:br>
            <a:r>
              <a:rPr lang="en-US" sz="2000" dirty="0" smtClean="0"/>
              <a:t>the leading non-zero entry at index </a:t>
            </a:r>
            <a:r>
              <a:rPr lang="en-US" sz="2000" dirty="0" smtClean="0">
                <a:latin typeface="Times New Roman" panose="02020603050405020304" pitchFamily="18" charset="0"/>
              </a:rPr>
              <a:t>(2, 1)</a:t>
            </a:r>
            <a:r>
              <a:rPr lang="en-US" sz="2000" dirty="0" smtClean="0"/>
              <a:t>, and increment </a:t>
            </a:r>
            <a:r>
              <a:rPr lang="en-US" sz="2000" i="1" dirty="0" err="1" smtClean="0"/>
              <a:t>i</a:t>
            </a:r>
            <a:r>
              <a:rPr lang="en-US" sz="2000" dirty="0" smtClean="0"/>
              <a:t> and </a:t>
            </a:r>
            <a:r>
              <a:rPr lang="en-US" sz="2000" i="1" dirty="0" smtClean="0"/>
              <a:t>j</a:t>
            </a:r>
            <a:endParaRPr lang="en-US" sz="2000" dirty="0" smtClean="0"/>
          </a:p>
          <a:p>
            <a:pPr lvl="1"/>
            <a:r>
              <a:rPr lang="en-US" sz="2000" dirty="0" smtClean="0"/>
              <a:t>In Column </a:t>
            </a:r>
            <a:r>
              <a:rPr lang="en-US" sz="2000" i="1" dirty="0" smtClean="0">
                <a:latin typeface="Times New Roman" panose="02020603050405020304" pitchFamily="18" charset="0"/>
              </a:rPr>
              <a:t>j</a:t>
            </a:r>
            <a:r>
              <a:rPr lang="en-US" sz="2000" dirty="0" smtClean="0"/>
              <a:t>, there is are no leading non-zero entries, so increment </a:t>
            </a:r>
            <a:r>
              <a:rPr lang="en-US" sz="2000" i="1" dirty="0" smtClean="0"/>
              <a:t>j</a:t>
            </a:r>
          </a:p>
          <a:p>
            <a:pPr lvl="1"/>
            <a:r>
              <a:rPr lang="en-US" sz="2000" dirty="0"/>
              <a:t>In Column </a:t>
            </a:r>
            <a:r>
              <a:rPr lang="en-US" sz="2000" i="1" dirty="0">
                <a:latin typeface="Times New Roman" panose="02020603050405020304" pitchFamily="18" charset="0"/>
              </a:rPr>
              <a:t>j</a:t>
            </a:r>
            <a:r>
              <a:rPr lang="en-US" sz="2000" dirty="0" smtClean="0"/>
              <a:t>, </a:t>
            </a:r>
            <a:r>
              <a:rPr lang="en-US" sz="2000" dirty="0"/>
              <a:t>there is are no leading non-zero entries, so increment </a:t>
            </a:r>
            <a:r>
              <a:rPr lang="en-US" sz="2000" i="1" dirty="0"/>
              <a:t>j</a:t>
            </a:r>
          </a:p>
          <a:p>
            <a:pPr lvl="1"/>
            <a:r>
              <a:rPr lang="en-US" sz="2000" dirty="0" smtClean="0"/>
              <a:t>Now, </a:t>
            </a:r>
            <a:r>
              <a:rPr lang="en-US" sz="2000" i="1" dirty="0" smtClean="0">
                <a:latin typeface="Times New Roman" panose="02020603050405020304" pitchFamily="18" charset="0"/>
              </a:rPr>
              <a:t>j</a:t>
            </a:r>
            <a:r>
              <a:rPr lang="en-US" sz="2000" dirty="0" smtClean="0">
                <a:latin typeface="Times New Roman" panose="02020603050405020304" pitchFamily="18" charset="0"/>
              </a:rPr>
              <a:t> &gt; </a:t>
            </a:r>
            <a:r>
              <a:rPr lang="en-US" sz="2000" i="1" dirty="0" smtClean="0">
                <a:latin typeface="Times New Roman" panose="02020603050405020304" pitchFamily="18" charset="0"/>
              </a:rPr>
              <a:t>n</a:t>
            </a:r>
            <a:r>
              <a:rPr lang="en-US" sz="2000" dirty="0" smtClean="0">
                <a:latin typeface="Times New Roman" panose="02020603050405020304" pitchFamily="18" charset="0"/>
              </a:rPr>
              <a:t> + 1</a:t>
            </a:r>
            <a:r>
              <a:rPr lang="en-US" sz="2000" dirty="0" smtClean="0"/>
              <a:t>, so we are done</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881381738"/>
              </p:ext>
            </p:extLst>
          </p:nvPr>
        </p:nvGraphicFramePr>
        <p:xfrm>
          <a:off x="238125" y="4865688"/>
          <a:ext cx="2538413" cy="804862"/>
        </p:xfrm>
        <a:graphic>
          <a:graphicData uri="http://schemas.openxmlformats.org/presentationml/2006/ole">
            <mc:AlternateContent xmlns:mc="http://schemas.openxmlformats.org/markup-compatibility/2006">
              <mc:Choice xmlns:v="urn:schemas-microsoft-com:vml" Requires="v">
                <p:oleObj spid="_x0000_s383121" name="Equation" r:id="rId6" imgW="2133360" imgH="736560" progId="Equation.DSMT4">
                  <p:embed/>
                </p:oleObj>
              </mc:Choice>
              <mc:Fallback>
                <p:oleObj name="Equation" r:id="rId6" imgW="2133360" imgH="736560" progId="Equation.DSMT4">
                  <p:embed/>
                  <p:pic>
                    <p:nvPicPr>
                      <p:cNvPr id="0" name=""/>
                      <p:cNvPicPr>
                        <a:picLocks noChangeAspect="1" noChangeArrowheads="1"/>
                      </p:cNvPicPr>
                      <p:nvPr/>
                    </p:nvPicPr>
                    <p:blipFill>
                      <a:blip r:embed="rId7"/>
                      <a:srcRect/>
                      <a:stretch>
                        <a:fillRect/>
                      </a:stretch>
                    </p:blipFill>
                    <p:spPr bwMode="auto">
                      <a:xfrm>
                        <a:off x="238125" y="4865688"/>
                        <a:ext cx="2538413"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602218961"/>
              </p:ext>
            </p:extLst>
          </p:nvPr>
        </p:nvGraphicFramePr>
        <p:xfrm>
          <a:off x="3022600" y="4851400"/>
          <a:ext cx="3005138" cy="804863"/>
        </p:xfrm>
        <a:graphic>
          <a:graphicData uri="http://schemas.openxmlformats.org/presentationml/2006/ole">
            <mc:AlternateContent xmlns:mc="http://schemas.openxmlformats.org/markup-compatibility/2006">
              <mc:Choice xmlns:v="urn:schemas-microsoft-com:vml" Requires="v">
                <p:oleObj spid="_x0000_s383122" name="Equation" r:id="rId8" imgW="2527200" imgH="736560" progId="Equation.DSMT4">
                  <p:embed/>
                </p:oleObj>
              </mc:Choice>
              <mc:Fallback>
                <p:oleObj name="Equation" r:id="rId8" imgW="2527200" imgH="736560" progId="Equation.DSMT4">
                  <p:embed/>
                  <p:pic>
                    <p:nvPicPr>
                      <p:cNvPr id="0" name=""/>
                      <p:cNvPicPr>
                        <a:picLocks noChangeAspect="1" noChangeArrowheads="1"/>
                      </p:cNvPicPr>
                      <p:nvPr/>
                    </p:nvPicPr>
                    <p:blipFill>
                      <a:blip r:embed="rId9"/>
                      <a:srcRect/>
                      <a:stretch>
                        <a:fillRect/>
                      </a:stretch>
                    </p:blipFill>
                    <p:spPr bwMode="auto">
                      <a:xfrm>
                        <a:off x="3022600" y="4851400"/>
                        <a:ext cx="3005138"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801910132"/>
              </p:ext>
            </p:extLst>
          </p:nvPr>
        </p:nvGraphicFramePr>
        <p:xfrm>
          <a:off x="2356676" y="2717800"/>
          <a:ext cx="1371600" cy="606425"/>
        </p:xfrm>
        <a:graphic>
          <a:graphicData uri="http://schemas.openxmlformats.org/presentationml/2006/ole">
            <mc:AlternateContent xmlns:mc="http://schemas.openxmlformats.org/markup-compatibility/2006">
              <mc:Choice xmlns:v="urn:schemas-microsoft-com:vml" Requires="v">
                <p:oleObj spid="_x0000_s383123" name="Equation" r:id="rId10" imgW="1269720" imgH="609480" progId="Equation.DSMT4">
                  <p:embed/>
                </p:oleObj>
              </mc:Choice>
              <mc:Fallback>
                <p:oleObj name="Equation" r:id="rId10" imgW="1269720" imgH="609480" progId="Equation.DSMT4">
                  <p:embed/>
                  <p:pic>
                    <p:nvPicPr>
                      <p:cNvPr id="0" name=""/>
                      <p:cNvPicPr>
                        <a:picLocks noChangeAspect="1" noChangeArrowheads="1"/>
                      </p:cNvPicPr>
                      <p:nvPr/>
                    </p:nvPicPr>
                    <p:blipFill>
                      <a:blip r:embed="rId11"/>
                      <a:srcRect/>
                      <a:stretch>
                        <a:fillRect/>
                      </a:stretch>
                    </p:blipFill>
                    <p:spPr bwMode="auto">
                      <a:xfrm>
                        <a:off x="2356676" y="2717800"/>
                        <a:ext cx="1371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440414822"/>
              </p:ext>
            </p:extLst>
          </p:nvPr>
        </p:nvGraphicFramePr>
        <p:xfrm>
          <a:off x="2732315" y="5443206"/>
          <a:ext cx="846138" cy="360362"/>
        </p:xfrm>
        <a:graphic>
          <a:graphicData uri="http://schemas.openxmlformats.org/presentationml/2006/ole">
            <mc:AlternateContent xmlns:mc="http://schemas.openxmlformats.org/markup-compatibility/2006">
              <mc:Choice xmlns:v="urn:schemas-microsoft-com:vml" Requires="v">
                <p:oleObj spid="_x0000_s383124" name="Equation" r:id="rId12" imgW="711000" imgH="330120" progId="Equation.DSMT4">
                  <p:embed/>
                </p:oleObj>
              </mc:Choice>
              <mc:Fallback>
                <p:oleObj name="Equation" r:id="rId12" imgW="711000" imgH="330120" progId="Equation.DSMT4">
                  <p:embed/>
                  <p:pic>
                    <p:nvPicPr>
                      <p:cNvPr id="0" name=""/>
                      <p:cNvPicPr>
                        <a:picLocks noChangeAspect="1" noChangeArrowheads="1"/>
                      </p:cNvPicPr>
                      <p:nvPr/>
                    </p:nvPicPr>
                    <p:blipFill>
                      <a:blip r:embed="rId13"/>
                      <a:srcRect/>
                      <a:stretch>
                        <a:fillRect/>
                      </a:stretch>
                    </p:blipFill>
                    <p:spPr bwMode="auto">
                      <a:xfrm>
                        <a:off x="2732315" y="5443206"/>
                        <a:ext cx="84613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39842272"/>
              </p:ext>
            </p:extLst>
          </p:nvPr>
        </p:nvGraphicFramePr>
        <p:xfrm>
          <a:off x="5979522" y="5496106"/>
          <a:ext cx="1087438" cy="360363"/>
        </p:xfrm>
        <a:graphic>
          <a:graphicData uri="http://schemas.openxmlformats.org/presentationml/2006/ole">
            <mc:AlternateContent xmlns:mc="http://schemas.openxmlformats.org/markup-compatibility/2006">
              <mc:Choice xmlns:v="urn:schemas-microsoft-com:vml" Requires="v">
                <p:oleObj spid="_x0000_s383125" name="Equation" r:id="rId14" imgW="914400" imgH="330120" progId="Equation.DSMT4">
                  <p:embed/>
                </p:oleObj>
              </mc:Choice>
              <mc:Fallback>
                <p:oleObj name="Equation" r:id="rId14" imgW="914400" imgH="330120" progId="Equation.DSMT4">
                  <p:embed/>
                  <p:pic>
                    <p:nvPicPr>
                      <p:cNvPr id="0" name=""/>
                      <p:cNvPicPr>
                        <a:picLocks noChangeAspect="1" noChangeArrowheads="1"/>
                      </p:cNvPicPr>
                      <p:nvPr/>
                    </p:nvPicPr>
                    <p:blipFill>
                      <a:blip r:embed="rId15"/>
                      <a:srcRect/>
                      <a:stretch>
                        <a:fillRect/>
                      </a:stretch>
                    </p:blipFill>
                    <p:spPr bwMode="auto">
                      <a:xfrm>
                        <a:off x="5979522" y="5496106"/>
                        <a:ext cx="108743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166672092"/>
              </p:ext>
            </p:extLst>
          </p:nvPr>
        </p:nvGraphicFramePr>
        <p:xfrm>
          <a:off x="6359229" y="4855391"/>
          <a:ext cx="2174875" cy="804863"/>
        </p:xfrm>
        <a:graphic>
          <a:graphicData uri="http://schemas.openxmlformats.org/presentationml/2006/ole">
            <mc:AlternateContent xmlns:mc="http://schemas.openxmlformats.org/markup-compatibility/2006">
              <mc:Choice xmlns:v="urn:schemas-microsoft-com:vml" Requires="v">
                <p:oleObj spid="_x0000_s383126" name="Equation" r:id="rId16" imgW="1828800" imgH="736560" progId="Equation.DSMT4">
                  <p:embed/>
                </p:oleObj>
              </mc:Choice>
              <mc:Fallback>
                <p:oleObj name="Equation" r:id="rId16" imgW="1828800" imgH="736560" progId="Equation.DSMT4">
                  <p:embed/>
                  <p:pic>
                    <p:nvPicPr>
                      <p:cNvPr id="0" name=""/>
                      <p:cNvPicPr>
                        <a:picLocks noChangeAspect="1" noChangeArrowheads="1"/>
                      </p:cNvPicPr>
                      <p:nvPr/>
                    </p:nvPicPr>
                    <p:blipFill>
                      <a:blip r:embed="rId17"/>
                      <a:srcRect/>
                      <a:stretch>
                        <a:fillRect/>
                      </a:stretch>
                    </p:blipFill>
                    <p:spPr bwMode="auto">
                      <a:xfrm>
                        <a:off x="6359229" y="4855391"/>
                        <a:ext cx="217487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221606566"/>
              </p:ext>
            </p:extLst>
          </p:nvPr>
        </p:nvGraphicFramePr>
        <p:xfrm>
          <a:off x="3662363" y="5865813"/>
          <a:ext cx="2054225" cy="806450"/>
        </p:xfrm>
        <a:graphic>
          <a:graphicData uri="http://schemas.openxmlformats.org/presentationml/2006/ole">
            <mc:AlternateContent xmlns:mc="http://schemas.openxmlformats.org/markup-compatibility/2006">
              <mc:Choice xmlns:v="urn:schemas-microsoft-com:vml" Requires="v">
                <p:oleObj spid="_x0000_s383127" name="Equation" r:id="rId18" imgW="1726920" imgH="736560" progId="Equation.DSMT4">
                  <p:embed/>
                </p:oleObj>
              </mc:Choice>
              <mc:Fallback>
                <p:oleObj name="Equation" r:id="rId18" imgW="1726920" imgH="736560" progId="Equation.DSMT4">
                  <p:embed/>
                  <p:pic>
                    <p:nvPicPr>
                      <p:cNvPr id="0" name=""/>
                      <p:cNvPicPr>
                        <a:picLocks noChangeAspect="1" noChangeArrowheads="1"/>
                      </p:cNvPicPr>
                      <p:nvPr/>
                    </p:nvPicPr>
                    <p:blipFill>
                      <a:blip r:embed="rId19"/>
                      <a:srcRect/>
                      <a:stretch>
                        <a:fillRect/>
                      </a:stretch>
                    </p:blipFill>
                    <p:spPr bwMode="auto">
                      <a:xfrm>
                        <a:off x="3662363" y="5865813"/>
                        <a:ext cx="205422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1</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1</a:t>
            </a:r>
            <a:endParaRPr lang="en-CA" sz="2400" dirty="0">
              <a:solidFill>
                <a:schemeClr val="bg1"/>
              </a:solidFill>
            </a:endParaRPr>
          </a:p>
        </p:txBody>
      </p:sp>
      <p:sp>
        <p:nvSpPr>
          <p:cNvPr id="14" name="Rectangle 13"/>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2</a:t>
            </a:r>
            <a:endParaRPr lang="en-CA" sz="2400" dirty="0">
              <a:solidFill>
                <a:schemeClr val="bg1"/>
              </a:solidFill>
            </a:endParaRPr>
          </a:p>
        </p:txBody>
      </p:sp>
      <p:sp>
        <p:nvSpPr>
          <p:cNvPr id="15" name="Rectangle 14"/>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3</a:t>
            </a:r>
            <a:endParaRPr lang="en-CA" sz="2400" dirty="0">
              <a:solidFill>
                <a:schemeClr val="bg1"/>
              </a:solidFill>
            </a:endParaRPr>
          </a:p>
        </p:txBody>
      </p:sp>
      <p:sp>
        <p:nvSpPr>
          <p:cNvPr id="18" name="Rounded Rectangle 17"/>
          <p:cNvSpPr/>
          <p:nvPr/>
        </p:nvSpPr>
        <p:spPr>
          <a:xfrm>
            <a:off x="338328" y="4828032"/>
            <a:ext cx="640080" cy="8321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ounded Rectangle 18"/>
          <p:cNvSpPr/>
          <p:nvPr/>
        </p:nvSpPr>
        <p:spPr>
          <a:xfrm>
            <a:off x="3599688" y="4806696"/>
            <a:ext cx="679704" cy="8321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ounded Rectangle 19"/>
          <p:cNvSpPr/>
          <p:nvPr/>
        </p:nvSpPr>
        <p:spPr>
          <a:xfrm>
            <a:off x="7455408" y="5233416"/>
            <a:ext cx="438912" cy="39928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8010144" y="5239512"/>
            <a:ext cx="438912" cy="39928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4</a:t>
            </a:r>
            <a:endParaRPr lang="en-CA" sz="2400" dirty="0">
              <a:solidFill>
                <a:schemeClr val="bg1"/>
              </a:solidFill>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4029571908"/>
              </p:ext>
            </p:extLst>
          </p:nvPr>
        </p:nvGraphicFramePr>
        <p:xfrm>
          <a:off x="5755132" y="5916994"/>
          <a:ext cx="2157413" cy="806450"/>
        </p:xfrm>
        <a:graphic>
          <a:graphicData uri="http://schemas.openxmlformats.org/presentationml/2006/ole">
            <mc:AlternateContent xmlns:mc="http://schemas.openxmlformats.org/markup-compatibility/2006">
              <mc:Choice xmlns:v="urn:schemas-microsoft-com:vml" Requires="v">
                <p:oleObj spid="_x0000_s383128" name="Equation" r:id="rId20" imgW="1815840" imgH="736560" progId="Equation.DSMT4">
                  <p:embed/>
                </p:oleObj>
              </mc:Choice>
              <mc:Fallback>
                <p:oleObj name="Equation" r:id="rId20" imgW="1815840" imgH="736560" progId="Equation.DSMT4">
                  <p:embed/>
                  <p:pic>
                    <p:nvPicPr>
                      <p:cNvPr id="0" name=""/>
                      <p:cNvPicPr>
                        <a:picLocks noChangeAspect="1" noChangeArrowheads="1"/>
                      </p:cNvPicPr>
                      <p:nvPr/>
                    </p:nvPicPr>
                    <p:blipFill>
                      <a:blip r:embed="rId21"/>
                      <a:srcRect/>
                      <a:stretch>
                        <a:fillRect/>
                      </a:stretch>
                    </p:blipFill>
                    <p:spPr bwMode="auto">
                      <a:xfrm>
                        <a:off x="5755132" y="5916994"/>
                        <a:ext cx="2157413"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7" name="Audio 2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79810503"/>
      </p:ext>
    </p:extLst>
  </p:cSld>
  <p:clrMapOvr>
    <a:masterClrMapping/>
  </p:clrMapOvr>
  <mc:AlternateContent xmlns:mc="http://schemas.openxmlformats.org/markup-compatibility/2006" xmlns:p14="http://schemas.microsoft.com/office/powerpoint/2010/main">
    <mc:Choice Requires="p14">
      <p:transition spd="slow" p14:dur="2000" advTm="166693"/>
    </mc:Choice>
    <mc:Fallback xmlns="">
      <p:transition spd="slow" advTm="166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8"/>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3"/>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xit" presetSubtype="0" fill="hold" grpId="1" nodeType="withEffect">
                                  <p:stCondLst>
                                    <p:cond delay="0"/>
                                  </p:stCondLst>
                                  <p:childTnLst>
                                    <p:set>
                                      <p:cBhvr>
                                        <p:cTn id="54" dur="1" fill="hold">
                                          <p:stCondLst>
                                            <p:cond delay="0"/>
                                          </p:stCondLst>
                                        </p:cTn>
                                        <p:tgtEl>
                                          <p:spTgt spid="14"/>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par>
                                <p:cTn id="59" presetID="1" presetClass="exit" presetSubtype="0" fill="hold" grpId="1" nodeType="withEffect">
                                  <p:stCondLst>
                                    <p:cond delay="0"/>
                                  </p:stCondLst>
                                  <p:childTnLst>
                                    <p:set>
                                      <p:cBhvr>
                                        <p:cTn id="60" dur="1" fill="hold">
                                          <p:stCondLst>
                                            <p:cond delay="0"/>
                                          </p:stCondLst>
                                        </p:cTn>
                                        <p:tgtEl>
                                          <p:spTgt spid="20"/>
                                        </p:tgtEl>
                                        <p:attrNameLst>
                                          <p:attrName>style.visibility</p:attrName>
                                        </p:attrNameLst>
                                      </p:cBhvr>
                                      <p:to>
                                        <p:strVal val="hidden"/>
                                      </p:to>
                                    </p:set>
                                  </p:childTnLst>
                                </p:cTn>
                              </p:par>
                              <p:par>
                                <p:cTn id="61" presetID="1"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grpId="1" nodeType="clickEffect">
                                  <p:stCondLst>
                                    <p:cond delay="0"/>
                                  </p:stCondLst>
                                  <p:childTnLst>
                                    <p:set>
                                      <p:cBhvr>
                                        <p:cTn id="66" dur="1" fill="hold">
                                          <p:stCondLst>
                                            <p:cond delay="0"/>
                                          </p:stCondLst>
                                        </p:cTn>
                                        <p:tgtEl>
                                          <p:spTgt spid="15"/>
                                        </p:tgtEl>
                                        <p:attrNameLst>
                                          <p:attrName>style.visibility</p:attrName>
                                        </p:attrNameLst>
                                      </p:cBhvr>
                                      <p:to>
                                        <p:strVal val="hidden"/>
                                      </p:to>
                                    </p:set>
                                  </p:childTnLst>
                                </p:cTn>
                              </p:par>
                              <p:par>
                                <p:cTn id="67" presetID="1" presetClass="entr" presetSubtype="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3">
                                            <p:txEl>
                                              <p:pRg st="6" end="6"/>
                                            </p:txEl>
                                          </p:spTgt>
                                        </p:tgtEl>
                                        <p:attrNameLst>
                                          <p:attrName>style.visibility</p:attrName>
                                        </p:attrNameLst>
                                      </p:cBhvr>
                                      <p:to>
                                        <p:strVal val="visible"/>
                                      </p:to>
                                    </p:set>
                                  </p:childTnLst>
                                </p:cTn>
                              </p:par>
                              <p:par>
                                <p:cTn id="73" presetID="1" presetClass="exit" presetSubtype="0" fill="hold" grpId="1" nodeType="withEffect">
                                  <p:stCondLst>
                                    <p:cond delay="0"/>
                                  </p:stCondLst>
                                  <p:childTnLst>
                                    <p:set>
                                      <p:cBhvr>
                                        <p:cTn id="74" dur="1" fill="hold">
                                          <p:stCondLst>
                                            <p:cond delay="0"/>
                                          </p:stCondLst>
                                        </p:cTn>
                                        <p:tgtEl>
                                          <p:spTgt spid="21"/>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3" fill="hold" display="0">
                  <p:stCondLst>
                    <p:cond delay="indefinite"/>
                  </p:stCondLst>
                  <p:endCondLst>
                    <p:cond evt="onStopAudio" delay="0">
                      <p:tgtEl>
                        <p:sldTgt/>
                      </p:tgtEl>
                    </p:cond>
                  </p:endCondLst>
                </p:cTn>
                <p:tgtEl>
                  <p:spTgt spid="27"/>
                </p:tgtEl>
              </p:cMediaNode>
            </p:audio>
          </p:childTnLst>
        </p:cTn>
      </p:par>
    </p:tnLst>
    <p:bldLst>
      <p:bldP spid="13" grpId="1"/>
      <p:bldP spid="14" grpId="0"/>
      <p:bldP spid="14" grpId="1"/>
      <p:bldP spid="15" grpId="0"/>
      <p:bldP spid="15" grpId="1"/>
      <p:bldP spid="18" grpId="0" animBg="1"/>
      <p:bldP spid="18" grpId="1" animBg="1"/>
      <p:bldP spid="19" grpId="0" animBg="1"/>
      <p:bldP spid="19" grpId="1" animBg="1"/>
      <p:bldP spid="20" grpId="0" animBg="1"/>
      <p:bldP spid="20" grpId="1" animBg="1"/>
      <p:bldP spid="21" grpId="0" animBg="1"/>
      <p:bldP spid="21" grpId="1" animBg="1"/>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a:latin typeface="Times New Roman" panose="02020603050405020304" pitchFamily="18" charset="0"/>
              </a:rPr>
              <a:t>2 × </a:t>
            </a:r>
            <a:r>
              <a:rPr lang="en-US" dirty="0" smtClean="0">
                <a:latin typeface="Times New Roman" panose="02020603050405020304" pitchFamily="18" charset="0"/>
              </a:rPr>
              <a:t>3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2</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two leading non-zero entries,</a:t>
            </a:r>
            <a:br>
              <a:rPr lang="en-US" sz="2000" dirty="0" smtClean="0"/>
            </a:br>
            <a:r>
              <a:rPr lang="en-US" sz="2000" dirty="0" smtClean="0"/>
              <a:t>	the largest in magnitude is </a:t>
            </a:r>
            <a:r>
              <a:rPr lang="en-US" sz="2000" i="1" dirty="0" smtClean="0">
                <a:latin typeface="Times New Roman" panose="02020603050405020304" pitchFamily="18" charset="0"/>
              </a:rPr>
              <a:t>a</a:t>
            </a:r>
            <a:r>
              <a:rPr lang="en-US" sz="2000" baseline="-25000" dirty="0" smtClean="0">
                <a:latin typeface="Times New Roman" panose="02020603050405020304" pitchFamily="18" charset="0"/>
              </a:rPr>
              <a:t>1,1</a:t>
            </a:r>
            <a:r>
              <a:rPr lang="en-US" sz="2000" dirty="0" smtClean="0"/>
              <a:t>, so there is nothing to do</a:t>
            </a:r>
            <a:endParaRPr lang="en-US" sz="2000" dirty="0" smtClean="0">
              <a:latin typeface="Times New Roman" panose="02020603050405020304" pitchFamily="18" charset="0"/>
            </a:endParaRPr>
          </a:p>
          <a:p>
            <a:pPr lvl="1"/>
            <a:endParaRPr lang="en-US" sz="700" dirty="0" smtClean="0"/>
          </a:p>
          <a:p>
            <a:pPr lvl="1"/>
            <a:r>
              <a:rPr lang="en-US" sz="2000" dirty="0" smtClean="0"/>
              <a:t>Next, add                           times Row 1 onto Row 2 to eliminate </a:t>
            </a:r>
            <a:br>
              <a:rPr lang="en-US" sz="2000" dirty="0" smtClean="0"/>
            </a:br>
            <a:r>
              <a:rPr lang="en-US" sz="700" dirty="0" smtClean="0"/>
              <a:t/>
            </a:r>
            <a:br>
              <a:rPr lang="en-US" sz="700" dirty="0" smtClean="0"/>
            </a:br>
            <a:r>
              <a:rPr lang="en-US" sz="2000" dirty="0" smtClean="0"/>
              <a:t>the leading non-zero entry at index </a:t>
            </a:r>
            <a:r>
              <a:rPr lang="en-US" sz="2000" dirty="0" smtClean="0">
                <a:latin typeface="Times New Roman" panose="02020603050405020304" pitchFamily="18" charset="0"/>
              </a:rPr>
              <a:t>(2, 1)</a:t>
            </a:r>
            <a:r>
              <a:rPr lang="en-US" sz="2000" dirty="0" smtClean="0"/>
              <a:t>, and increment </a:t>
            </a:r>
            <a:r>
              <a:rPr lang="en-US" sz="2000" i="1" dirty="0" err="1" smtClean="0"/>
              <a:t>i</a:t>
            </a:r>
            <a:r>
              <a:rPr lang="en-US" sz="2000" dirty="0" smtClean="0"/>
              <a:t> and </a:t>
            </a:r>
            <a:r>
              <a:rPr lang="en-US" sz="2000" i="1" dirty="0" smtClean="0"/>
              <a:t>j</a:t>
            </a:r>
            <a:endParaRPr lang="en-US" sz="2000" dirty="0" smtClean="0"/>
          </a:p>
          <a:p>
            <a:pPr lvl="1"/>
            <a:r>
              <a:rPr lang="en-US" sz="2000" dirty="0" smtClean="0"/>
              <a:t>In Column </a:t>
            </a:r>
            <a:r>
              <a:rPr lang="en-US" sz="2000" i="1" dirty="0" smtClean="0">
                <a:latin typeface="Times New Roman" panose="02020603050405020304" pitchFamily="18" charset="0"/>
              </a:rPr>
              <a:t>j</a:t>
            </a:r>
            <a:r>
              <a:rPr lang="en-US" sz="2000" dirty="0" smtClean="0"/>
              <a:t>, there is are no leading non-zero entries, so increment </a:t>
            </a:r>
            <a:r>
              <a:rPr lang="en-US" sz="2000" i="1" dirty="0" smtClean="0"/>
              <a:t>j</a:t>
            </a:r>
          </a:p>
          <a:p>
            <a:pPr lvl="1"/>
            <a:r>
              <a:rPr lang="en-US" sz="2000" dirty="0"/>
              <a:t>In Column </a:t>
            </a:r>
            <a:r>
              <a:rPr lang="en-US" sz="2000" i="1" dirty="0">
                <a:latin typeface="Times New Roman" panose="02020603050405020304" pitchFamily="18" charset="0"/>
              </a:rPr>
              <a:t>j</a:t>
            </a:r>
            <a:r>
              <a:rPr lang="en-US" sz="2000" dirty="0" smtClean="0"/>
              <a:t>, </a:t>
            </a:r>
            <a:r>
              <a:rPr lang="en-US" sz="2000" dirty="0"/>
              <a:t>there </a:t>
            </a:r>
            <a:r>
              <a:rPr lang="en-US" sz="2000" dirty="0" smtClean="0"/>
              <a:t>is one leading non-zero entry, but it is already in Row </a:t>
            </a:r>
            <a:r>
              <a:rPr lang="en-US" sz="2000" i="1" dirty="0" err="1" smtClean="0"/>
              <a:t>i</a:t>
            </a:r>
            <a:r>
              <a:rPr lang="en-US" sz="2000" dirty="0" smtClean="0"/>
              <a:t>, and there are no other leading non-zero entries,</a:t>
            </a:r>
            <a:br>
              <a:rPr lang="en-US" sz="2000" dirty="0" smtClean="0"/>
            </a:br>
            <a:r>
              <a:rPr lang="en-US" sz="2000" dirty="0" smtClean="0"/>
              <a:t>so </a:t>
            </a:r>
            <a:r>
              <a:rPr lang="en-US" sz="2000" dirty="0"/>
              <a:t>increment </a:t>
            </a:r>
            <a:r>
              <a:rPr lang="en-US" sz="2000" i="1" dirty="0" err="1" smtClean="0"/>
              <a:t>i</a:t>
            </a:r>
            <a:r>
              <a:rPr lang="en-US" sz="2000" i="1" dirty="0" smtClean="0"/>
              <a:t>  </a:t>
            </a:r>
            <a:r>
              <a:rPr lang="en-US" sz="2000" dirty="0" smtClean="0"/>
              <a:t>and</a:t>
            </a:r>
            <a:r>
              <a:rPr lang="en-US" sz="2000" i="1" dirty="0" smtClean="0"/>
              <a:t> j</a:t>
            </a:r>
            <a:endParaRPr lang="en-US" sz="2000" i="1" dirty="0"/>
          </a:p>
          <a:p>
            <a:pPr lvl="1"/>
            <a:r>
              <a:rPr lang="en-US" sz="2000" dirty="0" smtClean="0"/>
              <a:t>Now  </a:t>
            </a:r>
            <a:r>
              <a:rPr lang="en-US" sz="2000" i="1" dirty="0" err="1" smtClean="0">
                <a:latin typeface="Times New Roman" panose="02020603050405020304" pitchFamily="18" charset="0"/>
              </a:rPr>
              <a:t>i</a:t>
            </a:r>
            <a:r>
              <a:rPr lang="en-US" sz="2000" dirty="0" smtClean="0">
                <a:latin typeface="Times New Roman" panose="02020603050405020304" pitchFamily="18" charset="0"/>
              </a:rPr>
              <a:t> </a:t>
            </a:r>
            <a:r>
              <a:rPr lang="en-US" sz="2000" dirty="0">
                <a:latin typeface="Times New Roman" panose="02020603050405020304" pitchFamily="18" charset="0"/>
              </a:rPr>
              <a:t>&gt; </a:t>
            </a:r>
            <a:r>
              <a:rPr lang="en-US" sz="2000" i="1" dirty="0" smtClean="0">
                <a:latin typeface="Times New Roman" panose="02020603050405020304" pitchFamily="18" charset="0"/>
              </a:rPr>
              <a:t>m</a:t>
            </a:r>
            <a:r>
              <a:rPr lang="en-US" sz="2000" dirty="0" smtClean="0"/>
              <a:t> and  </a:t>
            </a:r>
            <a:r>
              <a:rPr lang="en-US" sz="2000" i="1" dirty="0" smtClean="0">
                <a:latin typeface="Times New Roman" panose="02020603050405020304" pitchFamily="18" charset="0"/>
              </a:rPr>
              <a:t>j</a:t>
            </a:r>
            <a:r>
              <a:rPr lang="en-US" sz="2000" dirty="0" smtClean="0">
                <a:latin typeface="Times New Roman" panose="02020603050405020304" pitchFamily="18" charset="0"/>
              </a:rPr>
              <a:t> &gt; </a:t>
            </a:r>
            <a:r>
              <a:rPr lang="en-US" sz="2000" i="1" dirty="0" smtClean="0">
                <a:latin typeface="Times New Roman" panose="02020603050405020304" pitchFamily="18" charset="0"/>
              </a:rPr>
              <a:t>n</a:t>
            </a:r>
            <a:r>
              <a:rPr lang="en-US" sz="2000" dirty="0" smtClean="0">
                <a:latin typeface="Times New Roman" panose="02020603050405020304" pitchFamily="18" charset="0"/>
              </a:rPr>
              <a:t> + 1</a:t>
            </a:r>
            <a:r>
              <a:rPr lang="en-US" sz="2000" dirty="0" smtClean="0"/>
              <a:t>, so we are done</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43022059"/>
              </p:ext>
            </p:extLst>
          </p:nvPr>
        </p:nvGraphicFramePr>
        <p:xfrm>
          <a:off x="2188147" y="5569776"/>
          <a:ext cx="2038350" cy="804862"/>
        </p:xfrm>
        <a:graphic>
          <a:graphicData uri="http://schemas.openxmlformats.org/presentationml/2006/ole">
            <mc:AlternateContent xmlns:mc="http://schemas.openxmlformats.org/markup-compatibility/2006">
              <mc:Choice xmlns:v="urn:schemas-microsoft-com:vml" Requires="v">
                <p:oleObj spid="_x0000_s394270" name="Equation" r:id="rId6" imgW="1714320" imgH="736560" progId="Equation.DSMT4">
                  <p:embed/>
                </p:oleObj>
              </mc:Choice>
              <mc:Fallback>
                <p:oleObj name="Equation" r:id="rId6" imgW="1714320" imgH="736560" progId="Equation.DSMT4">
                  <p:embed/>
                  <p:pic>
                    <p:nvPicPr>
                      <p:cNvPr id="0" name=""/>
                      <p:cNvPicPr>
                        <a:picLocks noChangeAspect="1" noChangeArrowheads="1"/>
                      </p:cNvPicPr>
                      <p:nvPr/>
                    </p:nvPicPr>
                    <p:blipFill>
                      <a:blip r:embed="rId7"/>
                      <a:srcRect/>
                      <a:stretch>
                        <a:fillRect/>
                      </a:stretch>
                    </p:blipFill>
                    <p:spPr bwMode="auto">
                      <a:xfrm>
                        <a:off x="2188147" y="5569776"/>
                        <a:ext cx="203835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59711972"/>
              </p:ext>
            </p:extLst>
          </p:nvPr>
        </p:nvGraphicFramePr>
        <p:xfrm>
          <a:off x="2356676" y="2717800"/>
          <a:ext cx="1371600" cy="606425"/>
        </p:xfrm>
        <a:graphic>
          <a:graphicData uri="http://schemas.openxmlformats.org/presentationml/2006/ole">
            <mc:AlternateContent xmlns:mc="http://schemas.openxmlformats.org/markup-compatibility/2006">
              <mc:Choice xmlns:v="urn:schemas-microsoft-com:vml" Requires="v">
                <p:oleObj spid="_x0000_s394271" name="Equation" r:id="rId8" imgW="1269720" imgH="609480" progId="Equation.DSMT4">
                  <p:embed/>
                </p:oleObj>
              </mc:Choice>
              <mc:Fallback>
                <p:oleObj name="Equation" r:id="rId8" imgW="1269720" imgH="609480" progId="Equation.DSMT4">
                  <p:embed/>
                  <p:pic>
                    <p:nvPicPr>
                      <p:cNvPr id="0" name=""/>
                      <p:cNvPicPr>
                        <a:picLocks noChangeAspect="1" noChangeArrowheads="1"/>
                      </p:cNvPicPr>
                      <p:nvPr/>
                    </p:nvPicPr>
                    <p:blipFill>
                      <a:blip r:embed="rId9"/>
                      <a:srcRect/>
                      <a:stretch>
                        <a:fillRect/>
                      </a:stretch>
                    </p:blipFill>
                    <p:spPr bwMode="auto">
                      <a:xfrm>
                        <a:off x="2356676" y="2717800"/>
                        <a:ext cx="1371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661328392"/>
              </p:ext>
            </p:extLst>
          </p:nvPr>
        </p:nvGraphicFramePr>
        <p:xfrm>
          <a:off x="4150106" y="6310313"/>
          <a:ext cx="1071563" cy="360362"/>
        </p:xfrm>
        <a:graphic>
          <a:graphicData uri="http://schemas.openxmlformats.org/presentationml/2006/ole">
            <mc:AlternateContent xmlns:mc="http://schemas.openxmlformats.org/markup-compatibility/2006">
              <mc:Choice xmlns:v="urn:schemas-microsoft-com:vml" Requires="v">
                <p:oleObj spid="_x0000_s394272" name="Equation" r:id="rId10" imgW="901440" imgH="330120" progId="Equation.DSMT4">
                  <p:embed/>
                </p:oleObj>
              </mc:Choice>
              <mc:Fallback>
                <p:oleObj name="Equation" r:id="rId10" imgW="901440" imgH="330120" progId="Equation.DSMT4">
                  <p:embed/>
                  <p:pic>
                    <p:nvPicPr>
                      <p:cNvPr id="0" name=""/>
                      <p:cNvPicPr>
                        <a:picLocks noChangeAspect="1" noChangeArrowheads="1"/>
                      </p:cNvPicPr>
                      <p:nvPr/>
                    </p:nvPicPr>
                    <p:blipFill>
                      <a:blip r:embed="rId11"/>
                      <a:srcRect/>
                      <a:stretch>
                        <a:fillRect/>
                      </a:stretch>
                    </p:blipFill>
                    <p:spPr bwMode="auto">
                      <a:xfrm>
                        <a:off x="4150106" y="6310313"/>
                        <a:ext cx="10715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34514656"/>
              </p:ext>
            </p:extLst>
          </p:nvPr>
        </p:nvGraphicFramePr>
        <p:xfrm>
          <a:off x="4557522" y="5577713"/>
          <a:ext cx="2009775" cy="804863"/>
        </p:xfrm>
        <a:graphic>
          <a:graphicData uri="http://schemas.openxmlformats.org/presentationml/2006/ole">
            <mc:AlternateContent xmlns:mc="http://schemas.openxmlformats.org/markup-compatibility/2006">
              <mc:Choice xmlns:v="urn:schemas-microsoft-com:vml" Requires="v">
                <p:oleObj spid="_x0000_s394273" name="Equation" r:id="rId12" imgW="1688760" imgH="736560" progId="Equation.DSMT4">
                  <p:embed/>
                </p:oleObj>
              </mc:Choice>
              <mc:Fallback>
                <p:oleObj name="Equation" r:id="rId12" imgW="1688760" imgH="736560" progId="Equation.DSMT4">
                  <p:embed/>
                  <p:pic>
                    <p:nvPicPr>
                      <p:cNvPr id="0" name=""/>
                      <p:cNvPicPr>
                        <a:picLocks noChangeAspect="1" noChangeArrowheads="1"/>
                      </p:cNvPicPr>
                      <p:nvPr/>
                    </p:nvPicPr>
                    <p:blipFill>
                      <a:blip r:embed="rId13"/>
                      <a:srcRect/>
                      <a:stretch>
                        <a:fillRect/>
                      </a:stretch>
                    </p:blipFill>
                    <p:spPr bwMode="auto">
                      <a:xfrm>
                        <a:off x="4557522" y="5577713"/>
                        <a:ext cx="200977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1</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1</a:t>
            </a:r>
            <a:endParaRPr lang="en-CA" sz="2400" dirty="0">
              <a:solidFill>
                <a:schemeClr val="bg1"/>
              </a:solidFill>
            </a:endParaRPr>
          </a:p>
        </p:txBody>
      </p:sp>
      <p:sp>
        <p:nvSpPr>
          <p:cNvPr id="14" name="Rectangle 13"/>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2</a:t>
            </a:r>
            <a:endParaRPr lang="en-CA" sz="2400" dirty="0">
              <a:solidFill>
                <a:schemeClr val="bg1"/>
              </a:solidFill>
            </a:endParaRPr>
          </a:p>
        </p:txBody>
      </p:sp>
      <p:sp>
        <p:nvSpPr>
          <p:cNvPr id="15" name="Rectangle 14"/>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3</a:t>
            </a:r>
            <a:endParaRPr lang="en-CA" sz="2400" dirty="0">
              <a:solidFill>
                <a:schemeClr val="bg1"/>
              </a:solidFill>
            </a:endParaRPr>
          </a:p>
        </p:txBody>
      </p:sp>
      <p:sp>
        <p:nvSpPr>
          <p:cNvPr id="18" name="Rounded Rectangle 17"/>
          <p:cNvSpPr/>
          <p:nvPr/>
        </p:nvSpPr>
        <p:spPr>
          <a:xfrm>
            <a:off x="2286000" y="5532120"/>
            <a:ext cx="640080" cy="8321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ounded Rectangle 19"/>
          <p:cNvSpPr/>
          <p:nvPr/>
        </p:nvSpPr>
        <p:spPr>
          <a:xfrm>
            <a:off x="5571744" y="5955792"/>
            <a:ext cx="438912" cy="39928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ounded Rectangle 20"/>
          <p:cNvSpPr/>
          <p:nvPr/>
        </p:nvSpPr>
        <p:spPr>
          <a:xfrm>
            <a:off x="6126480" y="5961888"/>
            <a:ext cx="438912" cy="39928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7749827" y="1392021"/>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3</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4</a:t>
            </a:r>
            <a:endParaRPr lang="en-CA" sz="2400" dirty="0">
              <a:solidFill>
                <a:schemeClr val="bg1"/>
              </a:solidFill>
            </a:endParaRPr>
          </a:p>
        </p:txBody>
      </p:sp>
      <p:pic>
        <p:nvPicPr>
          <p:cNvPr id="24" name="Audio 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56804838"/>
      </p:ext>
    </p:extLst>
  </p:cSld>
  <p:clrMapOvr>
    <a:masterClrMapping/>
  </p:clrMapOvr>
  <mc:AlternateContent xmlns:mc="http://schemas.openxmlformats.org/markup-compatibility/2006" xmlns:p14="http://schemas.microsoft.com/office/powerpoint/2010/main">
    <mc:Choice Requires="p14">
      <p:transition spd="slow" p14:dur="2000" advTm="164880"/>
    </mc:Choice>
    <mc:Fallback xmlns="">
      <p:transition spd="slow" advTm="164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childTnLst>
                                </p:cTn>
                              </p:par>
                              <p:par>
                                <p:cTn id="49" presetID="1" presetClass="exit" presetSubtype="0" fill="hold" grpId="1" nodeType="withEffect">
                                  <p:stCondLst>
                                    <p:cond delay="0"/>
                                  </p:stCondLst>
                                  <p:childTnLst>
                                    <p:set>
                                      <p:cBhvr>
                                        <p:cTn id="50" dur="1" fill="hold">
                                          <p:stCondLst>
                                            <p:cond delay="0"/>
                                          </p:stCondLst>
                                        </p:cTn>
                                        <p:tgtEl>
                                          <p:spTgt spid="20"/>
                                        </p:tgtEl>
                                        <p:attrNameLst>
                                          <p:attrName>style.visibility</p:attrName>
                                        </p:attrNameLst>
                                      </p:cBhvr>
                                      <p:to>
                                        <p:strVal val="hidden"/>
                                      </p:to>
                                    </p:set>
                                  </p:childTnLst>
                                </p:cTn>
                              </p:par>
                              <p:par>
                                <p:cTn id="51" presetID="1" presetClass="entr" presetSubtype="0"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1" nodeType="clickEffect">
                                  <p:stCondLst>
                                    <p:cond delay="0"/>
                                  </p:stCondLst>
                                  <p:childTnLst>
                                    <p:set>
                                      <p:cBhvr>
                                        <p:cTn id="56" dur="1" fill="hold">
                                          <p:stCondLst>
                                            <p:cond delay="0"/>
                                          </p:stCondLst>
                                        </p:cTn>
                                        <p:tgtEl>
                                          <p:spTgt spid="15"/>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childTnLst>
                                </p:cTn>
                              </p:par>
                              <p:par>
                                <p:cTn id="63" presetID="1" presetClass="exit" presetSubtype="0" fill="hold" grpId="1" nodeType="withEffect">
                                  <p:stCondLst>
                                    <p:cond delay="0"/>
                                  </p:stCondLst>
                                  <p:childTnLst>
                                    <p:set>
                                      <p:cBhvr>
                                        <p:cTn id="64"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24"/>
                </p:tgtEl>
              </p:cMediaNode>
            </p:audio>
          </p:childTnLst>
        </p:cTn>
      </p:par>
    </p:tnLst>
    <p:bldLst>
      <p:bldP spid="13" grpId="0"/>
      <p:bldP spid="14" grpId="0"/>
      <p:bldP spid="14" grpId="1"/>
      <p:bldP spid="15" grpId="0"/>
      <p:bldP spid="15" grpId="1"/>
      <p:bldP spid="18" grpId="0" animBg="1"/>
      <p:bldP spid="18" grpId="1" animBg="1"/>
      <p:bldP spid="20" grpId="0" animBg="1"/>
      <p:bldP spid="20" grpId="1" animBg="1"/>
      <p:bldP spid="21" grpId="0" animBg="1"/>
      <p:bldP spid="21" grpId="1" animBg="1"/>
      <p:bldP spid="2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3 </a:t>
            </a:r>
            <a:r>
              <a:rPr lang="en-US" dirty="0">
                <a:latin typeface="Times New Roman" panose="02020603050405020304" pitchFamily="18" charset="0"/>
              </a:rPr>
              <a:t>× </a:t>
            </a:r>
            <a:r>
              <a:rPr lang="en-US" dirty="0" smtClean="0">
                <a:latin typeface="Times New Roman" panose="02020603050405020304" pitchFamily="18" charset="0"/>
              </a:rPr>
              <a:t>4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3</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three leading non-zero entries,</a:t>
            </a:r>
            <a:br>
              <a:rPr lang="en-US" sz="2000" dirty="0" smtClean="0"/>
            </a:br>
            <a:r>
              <a:rPr lang="en-US" sz="2000" dirty="0" smtClean="0"/>
              <a:t>	the largest in magnitude is </a:t>
            </a:r>
            <a:r>
              <a:rPr lang="en-US" sz="2000" i="1" dirty="0" smtClean="0">
                <a:latin typeface="Times New Roman" panose="02020603050405020304" pitchFamily="18" charset="0"/>
              </a:rPr>
              <a:t>a</a:t>
            </a:r>
            <a:r>
              <a:rPr lang="en-US" sz="2000" baseline="-25000" dirty="0" smtClean="0">
                <a:latin typeface="Times New Roman" panose="02020603050405020304" pitchFamily="18" charset="0"/>
              </a:rPr>
              <a:t>3,1</a:t>
            </a:r>
            <a:r>
              <a:rPr lang="en-US" sz="2000" dirty="0" smtClean="0"/>
              <a:t>, so swap Rows </a:t>
            </a:r>
            <a:r>
              <a:rPr lang="en-US" sz="2000" i="1" dirty="0" err="1" smtClean="0">
                <a:latin typeface="Times New Roman" panose="02020603050405020304" pitchFamily="18" charset="0"/>
              </a:rPr>
              <a:t>i</a:t>
            </a:r>
            <a:r>
              <a:rPr lang="en-US" sz="2000" dirty="0" smtClean="0"/>
              <a:t> and 3</a:t>
            </a:r>
            <a:endParaRPr lang="en-US" sz="2000" dirty="0" smtClean="0">
              <a:latin typeface="Times New Roman" panose="02020603050405020304" pitchFamily="18" charset="0"/>
            </a:endParaRPr>
          </a:p>
          <a:p>
            <a:pPr lvl="1"/>
            <a:endParaRPr lang="en-US" sz="700" dirty="0" smtClean="0"/>
          </a:p>
          <a:p>
            <a:pPr lvl="1"/>
            <a:r>
              <a:rPr lang="en-US" sz="2000" dirty="0"/>
              <a:t>Next, add                        </a:t>
            </a:r>
            <a:r>
              <a:rPr lang="en-US" sz="2000" dirty="0" smtClean="0"/>
              <a:t>   </a:t>
            </a:r>
            <a:r>
              <a:rPr lang="en-US" sz="2000" dirty="0"/>
              <a:t>times Row 1 onto Row 2 to eliminate </a:t>
            </a:r>
            <a:br>
              <a:rPr lang="en-US" sz="2000" dirty="0"/>
            </a:br>
            <a:r>
              <a:rPr lang="en-US" sz="700" dirty="0"/>
              <a:t/>
            </a:r>
            <a:br>
              <a:rPr lang="en-US" sz="700" dirty="0"/>
            </a:br>
            <a:r>
              <a:rPr lang="en-US" sz="2000" dirty="0"/>
              <a:t>the leading non-zero entry at index </a:t>
            </a:r>
            <a:r>
              <a:rPr lang="en-US" sz="2000" dirty="0">
                <a:latin typeface="Times New Roman" panose="02020603050405020304" pitchFamily="18" charset="0"/>
              </a:rPr>
              <a:t>(2, 1)</a:t>
            </a:r>
          </a:p>
          <a:p>
            <a:pPr lvl="1"/>
            <a:r>
              <a:rPr lang="en-US" sz="2000" dirty="0" smtClean="0"/>
              <a:t>Also, </a:t>
            </a:r>
            <a:r>
              <a:rPr lang="en-US" sz="2000" dirty="0"/>
              <a:t>add                        </a:t>
            </a:r>
            <a:r>
              <a:rPr lang="en-US" sz="2000" dirty="0" smtClean="0"/>
              <a:t>   </a:t>
            </a:r>
            <a:r>
              <a:rPr lang="en-US" sz="2000" dirty="0"/>
              <a:t>times Row 1 onto Row </a:t>
            </a:r>
            <a:r>
              <a:rPr lang="en-US" sz="2000" dirty="0" smtClean="0"/>
              <a:t>3 </a:t>
            </a:r>
            <a:r>
              <a:rPr lang="en-US" sz="2000" dirty="0"/>
              <a:t>to eliminate </a:t>
            </a:r>
            <a:br>
              <a:rPr lang="en-US" sz="2000" dirty="0"/>
            </a:br>
            <a:r>
              <a:rPr lang="en-US" sz="700" dirty="0"/>
              <a:t/>
            </a:r>
            <a:br>
              <a:rPr lang="en-US" sz="700" dirty="0"/>
            </a:br>
            <a:r>
              <a:rPr lang="en-US" sz="2000" dirty="0"/>
              <a:t>the leading non-zero entry at index </a:t>
            </a:r>
            <a:r>
              <a:rPr lang="en-US" sz="2000" dirty="0" smtClean="0">
                <a:latin typeface="Times New Roman" panose="02020603050405020304" pitchFamily="18" charset="0"/>
              </a:rPr>
              <a:t>(3, </a:t>
            </a:r>
            <a:r>
              <a:rPr lang="en-US" sz="2000" dirty="0">
                <a:latin typeface="Times New Roman" panose="02020603050405020304" pitchFamily="18" charset="0"/>
              </a:rPr>
              <a:t>1)</a:t>
            </a:r>
          </a:p>
          <a:p>
            <a:pPr lvl="1"/>
            <a:r>
              <a:rPr lang="en-US" sz="2000" dirty="0"/>
              <a:t>I</a:t>
            </a:r>
            <a:r>
              <a:rPr lang="en-US" sz="2000" dirty="0" smtClean="0"/>
              <a:t>ncrement </a:t>
            </a:r>
            <a:r>
              <a:rPr lang="en-US" sz="2000" i="1" dirty="0" err="1" smtClean="0"/>
              <a:t>i</a:t>
            </a:r>
            <a:r>
              <a:rPr lang="en-US" sz="2000" dirty="0" smtClean="0"/>
              <a:t> and </a:t>
            </a:r>
            <a:r>
              <a:rPr lang="en-US" sz="2000" i="1" dirty="0" smtClean="0"/>
              <a:t>j</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912407583"/>
              </p:ext>
            </p:extLst>
          </p:nvPr>
        </p:nvGraphicFramePr>
        <p:xfrm>
          <a:off x="122778" y="4818979"/>
          <a:ext cx="2909980" cy="1010227"/>
        </p:xfrm>
        <a:graphic>
          <a:graphicData uri="http://schemas.openxmlformats.org/presentationml/2006/ole">
            <mc:AlternateContent xmlns:mc="http://schemas.openxmlformats.org/markup-compatibility/2006">
              <mc:Choice xmlns:v="urn:schemas-microsoft-com:vml" Requires="v">
                <p:oleObj spid="_x0000_s385187" name="Equation" r:id="rId6" imgW="2958840" imgH="1117440" progId="Equation.DSMT4">
                  <p:embed/>
                </p:oleObj>
              </mc:Choice>
              <mc:Fallback>
                <p:oleObj name="Equation" r:id="rId6" imgW="2958840" imgH="1117440" progId="Equation.DSMT4">
                  <p:embed/>
                  <p:pic>
                    <p:nvPicPr>
                      <p:cNvPr id="0" name=""/>
                      <p:cNvPicPr>
                        <a:picLocks noChangeAspect="1" noChangeArrowheads="1"/>
                      </p:cNvPicPr>
                      <p:nvPr/>
                    </p:nvPicPr>
                    <p:blipFill>
                      <a:blip r:embed="rId7"/>
                      <a:srcRect/>
                      <a:stretch>
                        <a:fillRect/>
                      </a:stretch>
                    </p:blipFill>
                    <p:spPr bwMode="auto">
                      <a:xfrm>
                        <a:off x="122778" y="4818979"/>
                        <a:ext cx="2909980" cy="101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12409592"/>
              </p:ext>
            </p:extLst>
          </p:nvPr>
        </p:nvGraphicFramePr>
        <p:xfrm>
          <a:off x="2362200" y="2717800"/>
          <a:ext cx="1373188" cy="606425"/>
        </p:xfrm>
        <a:graphic>
          <a:graphicData uri="http://schemas.openxmlformats.org/presentationml/2006/ole">
            <mc:AlternateContent xmlns:mc="http://schemas.openxmlformats.org/markup-compatibility/2006">
              <mc:Choice xmlns:v="urn:schemas-microsoft-com:vml" Requires="v">
                <p:oleObj spid="_x0000_s385188" name="Equation" r:id="rId8" imgW="1269720" imgH="609480" progId="Equation.DSMT4">
                  <p:embed/>
                </p:oleObj>
              </mc:Choice>
              <mc:Fallback>
                <p:oleObj name="Equation" r:id="rId8" imgW="1269720" imgH="609480" progId="Equation.DSMT4">
                  <p:embed/>
                  <p:pic>
                    <p:nvPicPr>
                      <p:cNvPr id="0" name=""/>
                      <p:cNvPicPr>
                        <a:picLocks noChangeAspect="1" noChangeArrowheads="1"/>
                      </p:cNvPicPr>
                      <p:nvPr/>
                    </p:nvPicPr>
                    <p:blipFill>
                      <a:blip r:embed="rId9"/>
                      <a:srcRect/>
                      <a:stretch>
                        <a:fillRect/>
                      </a:stretch>
                    </p:blipFill>
                    <p:spPr bwMode="auto">
                      <a:xfrm>
                        <a:off x="2362200" y="2717800"/>
                        <a:ext cx="13731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17627198"/>
              </p:ext>
            </p:extLst>
          </p:nvPr>
        </p:nvGraphicFramePr>
        <p:xfrm>
          <a:off x="2833914" y="5869214"/>
          <a:ext cx="831850" cy="360363"/>
        </p:xfrm>
        <a:graphic>
          <a:graphicData uri="http://schemas.openxmlformats.org/presentationml/2006/ole">
            <mc:AlternateContent xmlns:mc="http://schemas.openxmlformats.org/markup-compatibility/2006">
              <mc:Choice xmlns:v="urn:schemas-microsoft-com:vml" Requires="v">
                <p:oleObj spid="_x0000_s385189" name="Equation" r:id="rId10" imgW="698400" imgH="330120" progId="Equation.DSMT4">
                  <p:embed/>
                </p:oleObj>
              </mc:Choice>
              <mc:Fallback>
                <p:oleObj name="Equation" r:id="rId10" imgW="698400" imgH="330120" progId="Equation.DSMT4">
                  <p:embed/>
                  <p:pic>
                    <p:nvPicPr>
                      <p:cNvPr id="0" name=""/>
                      <p:cNvPicPr>
                        <a:picLocks noChangeAspect="1" noChangeArrowheads="1"/>
                      </p:cNvPicPr>
                      <p:nvPr/>
                    </p:nvPicPr>
                    <p:blipFill>
                      <a:blip r:embed="rId11"/>
                      <a:srcRect/>
                      <a:stretch>
                        <a:fillRect/>
                      </a:stretch>
                    </p:blipFill>
                    <p:spPr bwMode="auto">
                      <a:xfrm>
                        <a:off x="2833914" y="5869214"/>
                        <a:ext cx="8318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04010548"/>
              </p:ext>
            </p:extLst>
          </p:nvPr>
        </p:nvGraphicFramePr>
        <p:xfrm>
          <a:off x="5761038" y="5854166"/>
          <a:ext cx="1177925" cy="776288"/>
        </p:xfrm>
        <a:graphic>
          <a:graphicData uri="http://schemas.openxmlformats.org/presentationml/2006/ole">
            <mc:AlternateContent xmlns:mc="http://schemas.openxmlformats.org/markup-compatibility/2006">
              <mc:Choice xmlns:v="urn:schemas-microsoft-com:vml" Requires="v">
                <p:oleObj spid="_x0000_s385190" name="Equation" r:id="rId12" imgW="990360" imgH="711000" progId="Equation.DSMT4">
                  <p:embed/>
                </p:oleObj>
              </mc:Choice>
              <mc:Fallback>
                <p:oleObj name="Equation" r:id="rId12" imgW="990360" imgH="711000" progId="Equation.DSMT4">
                  <p:embed/>
                  <p:pic>
                    <p:nvPicPr>
                      <p:cNvPr id="0" name=""/>
                      <p:cNvPicPr>
                        <a:picLocks noChangeAspect="1" noChangeArrowheads="1"/>
                      </p:cNvPicPr>
                      <p:nvPr/>
                    </p:nvPicPr>
                    <p:blipFill>
                      <a:blip r:embed="rId13"/>
                      <a:srcRect/>
                      <a:stretch>
                        <a:fillRect/>
                      </a:stretch>
                    </p:blipFill>
                    <p:spPr bwMode="auto">
                      <a:xfrm>
                        <a:off x="5761038" y="5854166"/>
                        <a:ext cx="11779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a:xfrm>
            <a:off x="7894607" y="1629765"/>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1</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1</a:t>
            </a:r>
            <a:endParaRPr lang="en-CA" sz="2400" dirty="0">
              <a:solidFill>
                <a:schemeClr val="bg1"/>
              </a:solidFill>
            </a:endParaRPr>
          </a:p>
        </p:txBody>
      </p:sp>
      <p:sp>
        <p:nvSpPr>
          <p:cNvPr id="14" name="Rectangle 13"/>
          <p:cNvSpPr/>
          <p:nvPr/>
        </p:nvSpPr>
        <p:spPr>
          <a:xfrm>
            <a:off x="7894607" y="1629765"/>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2</a:t>
            </a:r>
            <a:endParaRPr lang="en-CA" sz="2400" dirty="0">
              <a:solidFill>
                <a:schemeClr val="bg1"/>
              </a:solidFill>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1422935919"/>
              </p:ext>
            </p:extLst>
          </p:nvPr>
        </p:nvGraphicFramePr>
        <p:xfrm>
          <a:off x="3085154" y="4818979"/>
          <a:ext cx="3108614" cy="1010227"/>
        </p:xfrm>
        <a:graphic>
          <a:graphicData uri="http://schemas.openxmlformats.org/presentationml/2006/ole">
            <mc:AlternateContent xmlns:mc="http://schemas.openxmlformats.org/markup-compatibility/2006">
              <mc:Choice xmlns:v="urn:schemas-microsoft-com:vml" Requires="v">
                <p:oleObj spid="_x0000_s385191" name="Equation" r:id="rId14" imgW="3162240" imgH="1117440" progId="Equation.DSMT4">
                  <p:embed/>
                </p:oleObj>
              </mc:Choice>
              <mc:Fallback>
                <p:oleObj name="Equation" r:id="rId14" imgW="3162240" imgH="1117440" progId="Equation.DSMT4">
                  <p:embed/>
                  <p:pic>
                    <p:nvPicPr>
                      <p:cNvPr id="0" name=""/>
                      <p:cNvPicPr>
                        <a:picLocks noChangeAspect="1" noChangeArrowheads="1"/>
                      </p:cNvPicPr>
                      <p:nvPr/>
                    </p:nvPicPr>
                    <p:blipFill>
                      <a:blip r:embed="rId15"/>
                      <a:srcRect/>
                      <a:stretch>
                        <a:fillRect/>
                      </a:stretch>
                    </p:blipFill>
                    <p:spPr bwMode="auto">
                      <a:xfrm>
                        <a:off x="3085154" y="4818979"/>
                        <a:ext cx="3108614" cy="101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439408248"/>
              </p:ext>
            </p:extLst>
          </p:nvPr>
        </p:nvGraphicFramePr>
        <p:xfrm>
          <a:off x="2367645" y="3496447"/>
          <a:ext cx="1371600" cy="606425"/>
        </p:xfrm>
        <a:graphic>
          <a:graphicData uri="http://schemas.openxmlformats.org/presentationml/2006/ole">
            <mc:AlternateContent xmlns:mc="http://schemas.openxmlformats.org/markup-compatibility/2006">
              <mc:Choice xmlns:v="urn:schemas-microsoft-com:vml" Requires="v">
                <p:oleObj spid="_x0000_s385192" name="Equation" r:id="rId16" imgW="1269720" imgH="609480" progId="Equation.DSMT4">
                  <p:embed/>
                </p:oleObj>
              </mc:Choice>
              <mc:Fallback>
                <p:oleObj name="Equation" r:id="rId16" imgW="1269720" imgH="609480" progId="Equation.DSMT4">
                  <p:embed/>
                  <p:pic>
                    <p:nvPicPr>
                      <p:cNvPr id="0" name=""/>
                      <p:cNvPicPr>
                        <a:picLocks noChangeAspect="1" noChangeArrowheads="1"/>
                      </p:cNvPicPr>
                      <p:nvPr/>
                    </p:nvPicPr>
                    <p:blipFill>
                      <a:blip r:embed="rId17"/>
                      <a:srcRect/>
                      <a:stretch>
                        <a:fillRect/>
                      </a:stretch>
                    </p:blipFill>
                    <p:spPr bwMode="auto">
                      <a:xfrm>
                        <a:off x="2367645" y="3496447"/>
                        <a:ext cx="13716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913318533"/>
              </p:ext>
            </p:extLst>
          </p:nvPr>
        </p:nvGraphicFramePr>
        <p:xfrm>
          <a:off x="6237177" y="4818979"/>
          <a:ext cx="2809875" cy="1010227"/>
        </p:xfrm>
        <a:graphic>
          <a:graphicData uri="http://schemas.openxmlformats.org/presentationml/2006/ole">
            <mc:AlternateContent xmlns:mc="http://schemas.openxmlformats.org/markup-compatibility/2006">
              <mc:Choice xmlns:v="urn:schemas-microsoft-com:vml" Requires="v">
                <p:oleObj spid="_x0000_s385193" name="Equation" r:id="rId18" imgW="2857320" imgH="1117440" progId="Equation.DSMT4">
                  <p:embed/>
                </p:oleObj>
              </mc:Choice>
              <mc:Fallback>
                <p:oleObj name="Equation" r:id="rId18" imgW="2857320" imgH="1117440" progId="Equation.DSMT4">
                  <p:embed/>
                  <p:pic>
                    <p:nvPicPr>
                      <p:cNvPr id="0" name=""/>
                      <p:cNvPicPr>
                        <a:picLocks noChangeAspect="1" noChangeArrowheads="1"/>
                      </p:cNvPicPr>
                      <p:nvPr/>
                    </p:nvPicPr>
                    <p:blipFill>
                      <a:blip r:embed="rId19"/>
                      <a:srcRect/>
                      <a:stretch>
                        <a:fillRect/>
                      </a:stretch>
                    </p:blipFill>
                    <p:spPr bwMode="auto">
                      <a:xfrm>
                        <a:off x="6237177" y="4818979"/>
                        <a:ext cx="2809875" cy="101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0" name="Audio 1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68187102"/>
      </p:ext>
    </p:extLst>
  </p:cSld>
  <p:clrMapOvr>
    <a:masterClrMapping/>
  </p:clrMapOvr>
  <mc:AlternateContent xmlns:mc="http://schemas.openxmlformats.org/markup-compatibility/2006" xmlns:p14="http://schemas.microsoft.com/office/powerpoint/2010/main">
    <mc:Choice Requires="p14">
      <p:transition spd="slow" p14:dur="2000" advTm="99849"/>
    </mc:Choice>
    <mc:Fallback xmlns="">
      <p:transition spd="slow" advTm="998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xit"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20"/>
                </p:tgtEl>
              </p:cMediaNode>
            </p:audio>
          </p:childTnLst>
        </p:cTn>
      </p:par>
    </p:tnLst>
    <p:bldLst>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3 </a:t>
            </a:r>
            <a:r>
              <a:rPr lang="en-US" dirty="0">
                <a:latin typeface="Times New Roman" panose="02020603050405020304" pitchFamily="18" charset="0"/>
              </a:rPr>
              <a:t>× </a:t>
            </a:r>
            <a:r>
              <a:rPr lang="en-US" dirty="0" smtClean="0">
                <a:latin typeface="Times New Roman" panose="02020603050405020304" pitchFamily="18" charset="0"/>
              </a:rPr>
              <a:t>4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3</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two leading non-zero entries,</a:t>
            </a:r>
            <a:br>
              <a:rPr lang="en-US" sz="2000" dirty="0" smtClean="0"/>
            </a:br>
            <a:r>
              <a:rPr lang="en-US" sz="2000" dirty="0" smtClean="0"/>
              <a:t>	the largest in magnitude is </a:t>
            </a:r>
            <a:r>
              <a:rPr lang="en-US" sz="2000" i="1" dirty="0" smtClean="0">
                <a:latin typeface="Times New Roman" panose="02020603050405020304" pitchFamily="18" charset="0"/>
              </a:rPr>
              <a:t>a</a:t>
            </a:r>
            <a:r>
              <a:rPr lang="en-US" sz="2000" baseline="-25000" dirty="0" smtClean="0">
                <a:latin typeface="Times New Roman" panose="02020603050405020304" pitchFamily="18" charset="0"/>
              </a:rPr>
              <a:t>3,2</a:t>
            </a:r>
            <a:r>
              <a:rPr lang="en-US" sz="2000" dirty="0" smtClean="0"/>
              <a:t>, so swap Rows </a:t>
            </a:r>
            <a:r>
              <a:rPr lang="en-US" sz="2000" i="1" dirty="0" err="1" smtClean="0">
                <a:latin typeface="Times New Roman" panose="02020603050405020304" pitchFamily="18" charset="0"/>
              </a:rPr>
              <a:t>i</a:t>
            </a:r>
            <a:r>
              <a:rPr lang="en-US" sz="2000" dirty="0" smtClean="0"/>
              <a:t> and 3</a:t>
            </a:r>
            <a:endParaRPr lang="en-US" sz="2000" dirty="0" smtClean="0">
              <a:latin typeface="Times New Roman" panose="02020603050405020304" pitchFamily="18" charset="0"/>
            </a:endParaRPr>
          </a:p>
          <a:p>
            <a:pPr lvl="1"/>
            <a:endParaRPr lang="en-US" sz="700" dirty="0" smtClean="0"/>
          </a:p>
          <a:p>
            <a:pPr lvl="1"/>
            <a:r>
              <a:rPr lang="en-US" sz="2000" dirty="0"/>
              <a:t>Next, add                        </a:t>
            </a:r>
            <a:r>
              <a:rPr lang="en-US" sz="2000" dirty="0" smtClean="0"/>
              <a:t>   </a:t>
            </a:r>
            <a:r>
              <a:rPr lang="en-US" sz="2000" dirty="0"/>
              <a:t>times Row </a:t>
            </a:r>
            <a:r>
              <a:rPr lang="en-US" sz="2000" dirty="0" smtClean="0"/>
              <a:t>2 </a:t>
            </a:r>
            <a:r>
              <a:rPr lang="en-US" sz="2000" dirty="0"/>
              <a:t>onto Row </a:t>
            </a:r>
            <a:r>
              <a:rPr lang="en-US" sz="2000" dirty="0" smtClean="0"/>
              <a:t>3 </a:t>
            </a:r>
            <a:r>
              <a:rPr lang="en-US" sz="2000" dirty="0"/>
              <a:t>to eliminate </a:t>
            </a:r>
            <a:br>
              <a:rPr lang="en-US" sz="2000" dirty="0"/>
            </a:br>
            <a:r>
              <a:rPr lang="en-US" sz="700" dirty="0"/>
              <a:t/>
            </a:r>
            <a:br>
              <a:rPr lang="en-US" sz="700" dirty="0"/>
            </a:br>
            <a:r>
              <a:rPr lang="en-US" sz="2000" dirty="0"/>
              <a:t>the leading non-zero entry at index </a:t>
            </a:r>
            <a:r>
              <a:rPr lang="en-US" sz="2000" dirty="0" smtClean="0">
                <a:latin typeface="Times New Roman" panose="02020603050405020304" pitchFamily="18" charset="0"/>
              </a:rPr>
              <a:t>(3, 2)</a:t>
            </a:r>
            <a:endParaRPr lang="en-US" sz="2000" dirty="0">
              <a:latin typeface="Times New Roman" panose="02020603050405020304" pitchFamily="18" charset="0"/>
            </a:endParaRPr>
          </a:p>
          <a:p>
            <a:pPr lvl="1"/>
            <a:r>
              <a:rPr lang="en-US" sz="2000" dirty="0" smtClean="0"/>
              <a:t>Increment </a:t>
            </a:r>
            <a:r>
              <a:rPr lang="en-US" sz="2000" i="1" dirty="0" err="1" smtClean="0"/>
              <a:t>i</a:t>
            </a:r>
            <a:r>
              <a:rPr lang="en-US" sz="2000" dirty="0" smtClean="0"/>
              <a:t> and </a:t>
            </a:r>
            <a:r>
              <a:rPr lang="en-US" sz="2000" i="1" dirty="0" smtClean="0"/>
              <a:t>j</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043653704"/>
              </p:ext>
            </p:extLst>
          </p:nvPr>
        </p:nvGraphicFramePr>
        <p:xfrm>
          <a:off x="2362200" y="2717800"/>
          <a:ext cx="1373188" cy="606425"/>
        </p:xfrm>
        <a:graphic>
          <a:graphicData uri="http://schemas.openxmlformats.org/presentationml/2006/ole">
            <mc:AlternateContent xmlns:mc="http://schemas.openxmlformats.org/markup-compatibility/2006">
              <mc:Choice xmlns:v="urn:schemas-microsoft-com:vml" Requires="v">
                <p:oleObj spid="_x0000_s387182" name="Equation" r:id="rId6" imgW="1269720" imgH="609480" progId="Equation.DSMT4">
                  <p:embed/>
                </p:oleObj>
              </mc:Choice>
              <mc:Fallback>
                <p:oleObj name="Equation" r:id="rId6" imgW="1269720" imgH="609480" progId="Equation.DSMT4">
                  <p:embed/>
                  <p:pic>
                    <p:nvPicPr>
                      <p:cNvPr id="0" name=""/>
                      <p:cNvPicPr>
                        <a:picLocks noChangeAspect="1" noChangeArrowheads="1"/>
                      </p:cNvPicPr>
                      <p:nvPr/>
                    </p:nvPicPr>
                    <p:blipFill>
                      <a:blip r:embed="rId7"/>
                      <a:srcRect/>
                      <a:stretch>
                        <a:fillRect/>
                      </a:stretch>
                    </p:blipFill>
                    <p:spPr bwMode="auto">
                      <a:xfrm>
                        <a:off x="2362200" y="2717800"/>
                        <a:ext cx="13731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41812123"/>
              </p:ext>
            </p:extLst>
          </p:nvPr>
        </p:nvGraphicFramePr>
        <p:xfrm>
          <a:off x="2610395" y="5839188"/>
          <a:ext cx="862013" cy="360362"/>
        </p:xfrm>
        <a:graphic>
          <a:graphicData uri="http://schemas.openxmlformats.org/presentationml/2006/ole">
            <mc:AlternateContent xmlns:mc="http://schemas.openxmlformats.org/markup-compatibility/2006">
              <mc:Choice xmlns:v="urn:schemas-microsoft-com:vml" Requires="v">
                <p:oleObj spid="_x0000_s387183" name="Equation" r:id="rId8" imgW="723600" imgH="330120" progId="Equation.DSMT4">
                  <p:embed/>
                </p:oleObj>
              </mc:Choice>
              <mc:Fallback>
                <p:oleObj name="Equation" r:id="rId8" imgW="723600" imgH="330120" progId="Equation.DSMT4">
                  <p:embed/>
                  <p:pic>
                    <p:nvPicPr>
                      <p:cNvPr id="0" name=""/>
                      <p:cNvPicPr>
                        <a:picLocks noChangeAspect="1" noChangeArrowheads="1"/>
                      </p:cNvPicPr>
                      <p:nvPr/>
                    </p:nvPicPr>
                    <p:blipFill>
                      <a:blip r:embed="rId9"/>
                      <a:srcRect/>
                      <a:stretch>
                        <a:fillRect/>
                      </a:stretch>
                    </p:blipFill>
                    <p:spPr bwMode="auto">
                      <a:xfrm>
                        <a:off x="2610395" y="5839188"/>
                        <a:ext cx="86201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113959004"/>
              </p:ext>
            </p:extLst>
          </p:nvPr>
        </p:nvGraphicFramePr>
        <p:xfrm>
          <a:off x="5396910" y="5839188"/>
          <a:ext cx="1103312" cy="360362"/>
        </p:xfrm>
        <a:graphic>
          <a:graphicData uri="http://schemas.openxmlformats.org/presentationml/2006/ole">
            <mc:AlternateContent xmlns:mc="http://schemas.openxmlformats.org/markup-compatibility/2006">
              <mc:Choice xmlns:v="urn:schemas-microsoft-com:vml" Requires="v">
                <p:oleObj spid="_x0000_s387184" name="Equation" r:id="rId10" imgW="927000" imgH="330120" progId="Equation.DSMT4">
                  <p:embed/>
                </p:oleObj>
              </mc:Choice>
              <mc:Fallback>
                <p:oleObj name="Equation" r:id="rId10" imgW="927000" imgH="330120" progId="Equation.DSMT4">
                  <p:embed/>
                  <p:pic>
                    <p:nvPicPr>
                      <p:cNvPr id="0" name=""/>
                      <p:cNvPicPr>
                        <a:picLocks noChangeAspect="1" noChangeArrowheads="1"/>
                      </p:cNvPicPr>
                      <p:nvPr/>
                    </p:nvPicPr>
                    <p:blipFill>
                      <a:blip r:embed="rId11"/>
                      <a:srcRect/>
                      <a:stretch>
                        <a:fillRect/>
                      </a:stretch>
                    </p:blipFill>
                    <p:spPr bwMode="auto">
                      <a:xfrm>
                        <a:off x="5396910" y="5839188"/>
                        <a:ext cx="110331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3"/>
          <p:cNvSpPr/>
          <p:nvPr/>
        </p:nvSpPr>
        <p:spPr>
          <a:xfrm>
            <a:off x="7892648" y="1628459"/>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2</a:t>
            </a:r>
            <a:endParaRPr lang="en-CA" sz="2400" dirty="0">
              <a:solidFill>
                <a:schemeClr val="bg1"/>
              </a:solidFill>
            </a:endParaRPr>
          </a:p>
        </p:txBody>
      </p:sp>
      <p:sp>
        <p:nvSpPr>
          <p:cNvPr id="15" name="Rectangle 14"/>
          <p:cNvSpPr/>
          <p:nvPr/>
        </p:nvSpPr>
        <p:spPr>
          <a:xfrm>
            <a:off x="7892648" y="1628459"/>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3</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3</a:t>
            </a:r>
            <a:endParaRPr lang="en-CA" sz="2400" dirty="0">
              <a:solidFill>
                <a:schemeClr val="bg1"/>
              </a:solidFill>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1661778439"/>
              </p:ext>
            </p:extLst>
          </p:nvPr>
        </p:nvGraphicFramePr>
        <p:xfrm>
          <a:off x="144826" y="4810080"/>
          <a:ext cx="2609850" cy="1009650"/>
        </p:xfrm>
        <a:graphic>
          <a:graphicData uri="http://schemas.openxmlformats.org/presentationml/2006/ole">
            <mc:AlternateContent xmlns:mc="http://schemas.openxmlformats.org/markup-compatibility/2006">
              <mc:Choice xmlns:v="urn:schemas-microsoft-com:vml" Requires="v">
                <p:oleObj spid="_x0000_s387185" name="Equation" r:id="rId12" imgW="2654280" imgH="1117440" progId="Equation.DSMT4">
                  <p:embed/>
                </p:oleObj>
              </mc:Choice>
              <mc:Fallback>
                <p:oleObj name="Equation" r:id="rId12" imgW="2654280" imgH="1117440" progId="Equation.DSMT4">
                  <p:embed/>
                  <p:pic>
                    <p:nvPicPr>
                      <p:cNvPr id="0" name=""/>
                      <p:cNvPicPr>
                        <a:picLocks noChangeAspect="1" noChangeArrowheads="1"/>
                      </p:cNvPicPr>
                      <p:nvPr/>
                    </p:nvPicPr>
                    <p:blipFill>
                      <a:blip r:embed="rId13"/>
                      <a:srcRect/>
                      <a:stretch>
                        <a:fillRect/>
                      </a:stretch>
                    </p:blipFill>
                    <p:spPr bwMode="auto">
                      <a:xfrm>
                        <a:off x="144826" y="4810080"/>
                        <a:ext cx="26098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02255280"/>
              </p:ext>
            </p:extLst>
          </p:nvPr>
        </p:nvGraphicFramePr>
        <p:xfrm>
          <a:off x="2861763" y="4806134"/>
          <a:ext cx="2809875" cy="1009650"/>
        </p:xfrm>
        <a:graphic>
          <a:graphicData uri="http://schemas.openxmlformats.org/presentationml/2006/ole">
            <mc:AlternateContent xmlns:mc="http://schemas.openxmlformats.org/markup-compatibility/2006">
              <mc:Choice xmlns:v="urn:schemas-microsoft-com:vml" Requires="v">
                <p:oleObj spid="_x0000_s387186" name="Equation" r:id="rId14" imgW="2857320" imgH="1117440" progId="Equation.DSMT4">
                  <p:embed/>
                </p:oleObj>
              </mc:Choice>
              <mc:Fallback>
                <p:oleObj name="Equation" r:id="rId14" imgW="2857320" imgH="1117440" progId="Equation.DSMT4">
                  <p:embed/>
                  <p:pic>
                    <p:nvPicPr>
                      <p:cNvPr id="0" name=""/>
                      <p:cNvPicPr>
                        <a:picLocks noChangeAspect="1" noChangeArrowheads="1"/>
                      </p:cNvPicPr>
                      <p:nvPr/>
                    </p:nvPicPr>
                    <p:blipFill>
                      <a:blip r:embed="rId15"/>
                      <a:srcRect/>
                      <a:stretch>
                        <a:fillRect/>
                      </a:stretch>
                    </p:blipFill>
                    <p:spPr bwMode="auto">
                      <a:xfrm>
                        <a:off x="2861763" y="4806134"/>
                        <a:ext cx="28098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740297107"/>
              </p:ext>
            </p:extLst>
          </p:nvPr>
        </p:nvGraphicFramePr>
        <p:xfrm>
          <a:off x="5773874" y="4793434"/>
          <a:ext cx="2297113" cy="1009650"/>
        </p:xfrm>
        <a:graphic>
          <a:graphicData uri="http://schemas.openxmlformats.org/presentationml/2006/ole">
            <mc:AlternateContent xmlns:mc="http://schemas.openxmlformats.org/markup-compatibility/2006">
              <mc:Choice xmlns:v="urn:schemas-microsoft-com:vml" Requires="v">
                <p:oleObj spid="_x0000_s387187" name="Equation" r:id="rId16" imgW="2336760" imgH="1117440" progId="Equation.DSMT4">
                  <p:embed/>
                </p:oleObj>
              </mc:Choice>
              <mc:Fallback>
                <p:oleObj name="Equation" r:id="rId16" imgW="2336760" imgH="1117440" progId="Equation.DSMT4">
                  <p:embed/>
                  <p:pic>
                    <p:nvPicPr>
                      <p:cNvPr id="0" name=""/>
                      <p:cNvPicPr>
                        <a:picLocks noChangeAspect="1" noChangeArrowheads="1"/>
                      </p:cNvPicPr>
                      <p:nvPr/>
                    </p:nvPicPr>
                    <p:blipFill>
                      <a:blip r:embed="rId17"/>
                      <a:srcRect/>
                      <a:stretch>
                        <a:fillRect/>
                      </a:stretch>
                    </p:blipFill>
                    <p:spPr bwMode="auto">
                      <a:xfrm>
                        <a:off x="5773874" y="4793434"/>
                        <a:ext cx="229711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638659454"/>
      </p:ext>
    </p:extLst>
  </p:cSld>
  <p:clrMapOvr>
    <a:masterClrMapping/>
  </p:clrMapOvr>
  <mc:AlternateContent xmlns:mc="http://schemas.openxmlformats.org/markup-compatibility/2006" xmlns:p14="http://schemas.microsoft.com/office/powerpoint/2010/main">
    <mc:Choice Requires="p14">
      <p:transition spd="slow" p14:dur="2000" advTm="83474"/>
    </mc:Choice>
    <mc:Fallback xmlns="">
      <p:transition spd="slow" advTm="83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3"/>
                </p:tgtEl>
              </p:cMediaNode>
            </p:audio>
          </p:childTnLst>
        </p:cTn>
      </p:par>
    </p:tnLst>
    <p:bldLst>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3 </a:t>
            </a:r>
            <a:r>
              <a:rPr lang="en-US" dirty="0">
                <a:latin typeface="Times New Roman" panose="02020603050405020304" pitchFamily="18" charset="0"/>
              </a:rPr>
              <a:t>× </a:t>
            </a:r>
            <a:r>
              <a:rPr lang="en-US" dirty="0" smtClean="0">
                <a:latin typeface="Times New Roman" panose="02020603050405020304" pitchFamily="18" charset="0"/>
              </a:rPr>
              <a:t>4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3</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is one leading non-zero entry,</a:t>
            </a:r>
            <a:br>
              <a:rPr lang="en-US" sz="2000" dirty="0" smtClean="0"/>
            </a:br>
            <a:r>
              <a:rPr lang="en-US" sz="2000" dirty="0" smtClean="0"/>
              <a:t>	and it is already at index (3, 3), there is nothing to do</a:t>
            </a:r>
          </a:p>
          <a:p>
            <a:pPr lvl="1"/>
            <a:r>
              <a:rPr lang="en-US" sz="2000" dirty="0" smtClean="0"/>
              <a:t>There are no other leading non-zero entries in Column </a:t>
            </a:r>
            <a:r>
              <a:rPr lang="en-US" sz="2000" i="1" dirty="0" smtClean="0">
                <a:latin typeface="Times New Roman" panose="02020603050405020304" pitchFamily="18" charset="0"/>
              </a:rPr>
              <a:t>j</a:t>
            </a:r>
            <a:endParaRPr lang="en-US" sz="2000" dirty="0">
              <a:latin typeface="Times New Roman" panose="02020603050405020304" pitchFamily="18" charset="0"/>
            </a:endParaRPr>
          </a:p>
          <a:p>
            <a:pPr lvl="1"/>
            <a:r>
              <a:rPr lang="en-US" sz="2000" dirty="0" smtClean="0"/>
              <a:t>Increment </a:t>
            </a:r>
            <a:r>
              <a:rPr lang="en-US" sz="2000" i="1" dirty="0" err="1" smtClean="0"/>
              <a:t>i</a:t>
            </a:r>
            <a:r>
              <a:rPr lang="en-US" sz="2000" dirty="0" smtClean="0"/>
              <a:t> and </a:t>
            </a:r>
            <a:r>
              <a:rPr lang="en-US" sz="2000" i="1" dirty="0" smtClean="0"/>
              <a:t>j</a:t>
            </a:r>
          </a:p>
          <a:p>
            <a:pPr lvl="1"/>
            <a:r>
              <a:rPr lang="en-US" sz="2000" i="1" dirty="0" err="1" smtClean="0"/>
              <a:t>i</a:t>
            </a:r>
            <a:r>
              <a:rPr lang="en-US" sz="2000" dirty="0" smtClean="0"/>
              <a:t> &gt; </a:t>
            </a:r>
            <a:r>
              <a:rPr lang="en-US" sz="2000" i="1" dirty="0" smtClean="0"/>
              <a:t>m</a:t>
            </a:r>
            <a:r>
              <a:rPr lang="en-US" sz="2000" dirty="0" smtClean="0"/>
              <a:t>, so we’re done</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20</a:t>
            </a:fld>
            <a:endParaRPr lang="en-CA"/>
          </a:p>
        </p:txBody>
      </p:sp>
      <p:sp>
        <p:nvSpPr>
          <p:cNvPr id="14" name="Rectangle 13"/>
          <p:cNvSpPr/>
          <p:nvPr/>
        </p:nvSpPr>
        <p:spPr>
          <a:xfrm>
            <a:off x="7892648" y="1628459"/>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3</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3</a:t>
            </a:r>
            <a:endParaRPr lang="en-CA" sz="2400" dirty="0">
              <a:solidFill>
                <a:schemeClr val="bg1"/>
              </a:solidFill>
            </a:endParaRPr>
          </a:p>
        </p:txBody>
      </p:sp>
      <p:sp>
        <p:nvSpPr>
          <p:cNvPr id="15" name="Rectangle 14"/>
          <p:cNvSpPr/>
          <p:nvPr/>
        </p:nvSpPr>
        <p:spPr>
          <a:xfrm>
            <a:off x="7892648" y="1628459"/>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4</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4</a:t>
            </a:r>
            <a:endParaRPr lang="en-CA" sz="2400" dirty="0">
              <a:solidFill>
                <a:schemeClr val="bg1"/>
              </a:solidFill>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1798128742"/>
              </p:ext>
            </p:extLst>
          </p:nvPr>
        </p:nvGraphicFramePr>
        <p:xfrm>
          <a:off x="3714750" y="4714875"/>
          <a:ext cx="2097088" cy="1009650"/>
        </p:xfrm>
        <a:graphic>
          <a:graphicData uri="http://schemas.openxmlformats.org/presentationml/2006/ole">
            <mc:AlternateContent xmlns:mc="http://schemas.openxmlformats.org/markup-compatibility/2006">
              <mc:Choice xmlns:v="urn:schemas-microsoft-com:vml" Requires="v">
                <p:oleObj spid="_x0000_s386092" name="Equation" r:id="rId6" imgW="2133360" imgH="1117440" progId="Equation.DSMT4">
                  <p:embed/>
                </p:oleObj>
              </mc:Choice>
              <mc:Fallback>
                <p:oleObj name="Equation" r:id="rId6" imgW="2133360" imgH="1117440" progId="Equation.DSMT4">
                  <p:embed/>
                  <p:pic>
                    <p:nvPicPr>
                      <p:cNvPr id="0" name=""/>
                      <p:cNvPicPr>
                        <a:picLocks noChangeAspect="1" noChangeArrowheads="1"/>
                      </p:cNvPicPr>
                      <p:nvPr/>
                    </p:nvPicPr>
                    <p:blipFill>
                      <a:blip r:embed="rId7"/>
                      <a:srcRect/>
                      <a:stretch>
                        <a:fillRect/>
                      </a:stretch>
                    </p:blipFill>
                    <p:spPr bwMode="auto">
                      <a:xfrm>
                        <a:off x="3714750" y="4714875"/>
                        <a:ext cx="209708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090418660"/>
              </p:ext>
            </p:extLst>
          </p:nvPr>
        </p:nvGraphicFramePr>
        <p:xfrm>
          <a:off x="553448" y="4741273"/>
          <a:ext cx="3109913" cy="1009650"/>
        </p:xfrm>
        <a:graphic>
          <a:graphicData uri="http://schemas.openxmlformats.org/presentationml/2006/ole">
            <mc:AlternateContent xmlns:mc="http://schemas.openxmlformats.org/markup-compatibility/2006">
              <mc:Choice xmlns:v="urn:schemas-microsoft-com:vml" Requires="v">
                <p:oleObj spid="_x0000_s386093" name="Equation" r:id="rId8" imgW="3162240" imgH="1117440" progId="Equation.DSMT4">
                  <p:embed/>
                </p:oleObj>
              </mc:Choice>
              <mc:Fallback>
                <p:oleObj name="Equation" r:id="rId8" imgW="3162240" imgH="1117440" progId="Equation.DSMT4">
                  <p:embed/>
                  <p:pic>
                    <p:nvPicPr>
                      <p:cNvPr id="0" name="Object 5"/>
                      <p:cNvPicPr>
                        <a:picLocks noChangeAspect="1" noChangeArrowheads="1"/>
                      </p:cNvPicPr>
                      <p:nvPr/>
                    </p:nvPicPr>
                    <p:blipFill>
                      <a:blip r:embed="rId9"/>
                      <a:srcRect/>
                      <a:stretch>
                        <a:fillRect/>
                      </a:stretch>
                    </p:blipFill>
                    <p:spPr bwMode="auto">
                      <a:xfrm>
                        <a:off x="553448" y="4741273"/>
                        <a:ext cx="310991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639702640"/>
              </p:ext>
            </p:extLst>
          </p:nvPr>
        </p:nvGraphicFramePr>
        <p:xfrm>
          <a:off x="6225405" y="5318035"/>
          <a:ext cx="1176337" cy="1222375"/>
        </p:xfrm>
        <a:graphic>
          <a:graphicData uri="http://schemas.openxmlformats.org/presentationml/2006/ole">
            <mc:AlternateContent xmlns:mc="http://schemas.openxmlformats.org/markup-compatibility/2006">
              <mc:Choice xmlns:v="urn:schemas-microsoft-com:vml" Requires="v">
                <p:oleObj spid="_x0000_s386094" name="Equation" r:id="rId10" imgW="990360" imgH="1117440" progId="Equation.DSMT4">
                  <p:embed/>
                </p:oleObj>
              </mc:Choice>
              <mc:Fallback>
                <p:oleObj name="Equation" r:id="rId10" imgW="990360" imgH="1117440" progId="Equation.DSMT4">
                  <p:embed/>
                  <p:pic>
                    <p:nvPicPr>
                      <p:cNvPr id="0" name="Object 11"/>
                      <p:cNvPicPr>
                        <a:picLocks noChangeAspect="1" noChangeArrowheads="1"/>
                      </p:cNvPicPr>
                      <p:nvPr/>
                    </p:nvPicPr>
                    <p:blipFill>
                      <a:blip r:embed="rId11"/>
                      <a:srcRect/>
                      <a:stretch>
                        <a:fillRect/>
                      </a:stretch>
                    </p:blipFill>
                    <p:spPr bwMode="auto">
                      <a:xfrm>
                        <a:off x="6225405" y="5318035"/>
                        <a:ext cx="117633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Audio 9">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37468138"/>
      </p:ext>
    </p:extLst>
  </p:cSld>
  <p:clrMapOvr>
    <a:masterClrMapping/>
  </p:clrMapOvr>
  <mc:AlternateContent xmlns:mc="http://schemas.openxmlformats.org/markup-compatibility/2006" xmlns:p14="http://schemas.microsoft.com/office/powerpoint/2010/main">
    <mc:Choice Requires="p14">
      <p:transition spd="slow" p14:dur="2000" advTm="105157"/>
    </mc:Choice>
    <mc:Fallback xmlns="">
      <p:transition spd="slow" advTm="1051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10"/>
                </p:tgtEl>
              </p:cMediaNode>
            </p:audio>
          </p:childTnLst>
        </p:cTn>
      </p:par>
    </p:tnLst>
    <p:bldLst>
      <p:bldP spid="14"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3 </a:t>
            </a:r>
            <a:r>
              <a:rPr lang="en-US" dirty="0">
                <a:latin typeface="Times New Roman" panose="02020603050405020304" pitchFamily="18" charset="0"/>
              </a:rPr>
              <a:t>× </a:t>
            </a:r>
            <a:r>
              <a:rPr lang="en-US" dirty="0" smtClean="0">
                <a:latin typeface="Times New Roman" panose="02020603050405020304" pitchFamily="18" charset="0"/>
              </a:rPr>
              <a:t>4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3</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three leading non-zero entries,</a:t>
            </a:r>
            <a:br>
              <a:rPr lang="en-US" sz="2000" dirty="0" smtClean="0"/>
            </a:br>
            <a:r>
              <a:rPr lang="en-US" sz="2000" dirty="0" smtClean="0"/>
              <a:t>	the largest in magnitude is </a:t>
            </a:r>
            <a:r>
              <a:rPr lang="en-US" sz="2000" i="1" dirty="0" smtClean="0">
                <a:latin typeface="Times New Roman" panose="02020603050405020304" pitchFamily="18" charset="0"/>
              </a:rPr>
              <a:t>a</a:t>
            </a:r>
            <a:r>
              <a:rPr lang="en-US" sz="2000" baseline="-25000" dirty="0" smtClean="0">
                <a:latin typeface="Times New Roman" panose="02020603050405020304" pitchFamily="18" charset="0"/>
              </a:rPr>
              <a:t>2,1</a:t>
            </a:r>
            <a:r>
              <a:rPr lang="en-US" sz="2000" dirty="0" smtClean="0"/>
              <a:t>, so swap Rows </a:t>
            </a:r>
            <a:r>
              <a:rPr lang="en-US" sz="2000" i="1" dirty="0" err="1" smtClean="0">
                <a:latin typeface="Times New Roman" panose="02020603050405020304" pitchFamily="18" charset="0"/>
              </a:rPr>
              <a:t>i</a:t>
            </a:r>
            <a:r>
              <a:rPr lang="en-US" sz="2000" dirty="0" smtClean="0"/>
              <a:t> and 2</a:t>
            </a:r>
            <a:endParaRPr lang="en-US" sz="2000" dirty="0" smtClean="0">
              <a:latin typeface="Times New Roman" panose="02020603050405020304" pitchFamily="18" charset="0"/>
            </a:endParaRPr>
          </a:p>
          <a:p>
            <a:pPr lvl="1"/>
            <a:endParaRPr lang="en-US" sz="700" dirty="0" smtClean="0"/>
          </a:p>
          <a:p>
            <a:pPr lvl="1"/>
            <a:r>
              <a:rPr lang="en-US" sz="2000" dirty="0"/>
              <a:t>Next, add                        </a:t>
            </a:r>
            <a:r>
              <a:rPr lang="en-US" sz="2000" dirty="0" smtClean="0"/>
              <a:t>   </a:t>
            </a:r>
            <a:r>
              <a:rPr lang="en-US" sz="2000" dirty="0"/>
              <a:t>times Row 1 onto Row 2 to eliminate </a:t>
            </a:r>
            <a:br>
              <a:rPr lang="en-US" sz="2000" dirty="0"/>
            </a:br>
            <a:r>
              <a:rPr lang="en-US" sz="700" dirty="0"/>
              <a:t/>
            </a:r>
            <a:br>
              <a:rPr lang="en-US" sz="700" dirty="0"/>
            </a:br>
            <a:r>
              <a:rPr lang="en-US" sz="2000" dirty="0"/>
              <a:t>the leading non-zero entry at index </a:t>
            </a:r>
            <a:r>
              <a:rPr lang="en-US" sz="2000" dirty="0">
                <a:latin typeface="Times New Roman" panose="02020603050405020304" pitchFamily="18" charset="0"/>
              </a:rPr>
              <a:t>(2, 1)</a:t>
            </a:r>
          </a:p>
          <a:p>
            <a:pPr lvl="1"/>
            <a:r>
              <a:rPr lang="en-US" sz="2000" dirty="0"/>
              <a:t>Next, add                        </a:t>
            </a:r>
            <a:r>
              <a:rPr lang="en-US" sz="2000" dirty="0" smtClean="0"/>
              <a:t>   </a:t>
            </a:r>
            <a:r>
              <a:rPr lang="en-US" sz="2000" dirty="0"/>
              <a:t>times Row 1 onto Row </a:t>
            </a:r>
            <a:r>
              <a:rPr lang="en-US" sz="2000" dirty="0" smtClean="0"/>
              <a:t>3 </a:t>
            </a:r>
            <a:r>
              <a:rPr lang="en-US" sz="2000" dirty="0"/>
              <a:t>to eliminate </a:t>
            </a:r>
            <a:br>
              <a:rPr lang="en-US" sz="2000" dirty="0"/>
            </a:br>
            <a:r>
              <a:rPr lang="en-US" sz="700" dirty="0"/>
              <a:t/>
            </a:r>
            <a:br>
              <a:rPr lang="en-US" sz="700" dirty="0"/>
            </a:br>
            <a:r>
              <a:rPr lang="en-US" sz="2000" dirty="0"/>
              <a:t>the leading non-zero entry at index </a:t>
            </a:r>
            <a:r>
              <a:rPr lang="en-US" sz="2000" dirty="0" smtClean="0">
                <a:latin typeface="Times New Roman" panose="02020603050405020304" pitchFamily="18" charset="0"/>
              </a:rPr>
              <a:t>(3, </a:t>
            </a:r>
            <a:r>
              <a:rPr lang="en-US" sz="2000" dirty="0">
                <a:latin typeface="Times New Roman" panose="02020603050405020304" pitchFamily="18" charset="0"/>
              </a:rPr>
              <a:t>1)</a:t>
            </a:r>
          </a:p>
          <a:p>
            <a:pPr lvl="1"/>
            <a:r>
              <a:rPr lang="en-US" sz="2000" dirty="0"/>
              <a:t>I</a:t>
            </a:r>
            <a:r>
              <a:rPr lang="en-US" sz="2000" dirty="0" smtClean="0"/>
              <a:t>ncrement </a:t>
            </a:r>
            <a:r>
              <a:rPr lang="en-US" sz="2000" i="1" dirty="0" err="1" smtClean="0"/>
              <a:t>i</a:t>
            </a:r>
            <a:r>
              <a:rPr lang="en-US" sz="2000" dirty="0" smtClean="0"/>
              <a:t> and </a:t>
            </a:r>
            <a:r>
              <a:rPr lang="en-US" sz="2000" i="1" dirty="0" smtClean="0"/>
              <a:t>j</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886495421"/>
              </p:ext>
            </p:extLst>
          </p:nvPr>
        </p:nvGraphicFramePr>
        <p:xfrm>
          <a:off x="122778" y="4818979"/>
          <a:ext cx="2909980" cy="1010227"/>
        </p:xfrm>
        <a:graphic>
          <a:graphicData uri="http://schemas.openxmlformats.org/presentationml/2006/ole">
            <mc:AlternateContent xmlns:mc="http://schemas.openxmlformats.org/markup-compatibility/2006">
              <mc:Choice xmlns:v="urn:schemas-microsoft-com:vml" Requires="v">
                <p:oleObj spid="_x0000_s388218" name="Equation" r:id="rId6" imgW="2958840" imgH="1117440" progId="Equation.DSMT4">
                  <p:embed/>
                </p:oleObj>
              </mc:Choice>
              <mc:Fallback>
                <p:oleObj name="Equation" r:id="rId6" imgW="2958840" imgH="1117440" progId="Equation.DSMT4">
                  <p:embed/>
                  <p:pic>
                    <p:nvPicPr>
                      <p:cNvPr id="0" name=""/>
                      <p:cNvPicPr>
                        <a:picLocks noChangeAspect="1" noChangeArrowheads="1"/>
                      </p:cNvPicPr>
                      <p:nvPr/>
                    </p:nvPicPr>
                    <p:blipFill>
                      <a:blip r:embed="rId7"/>
                      <a:srcRect/>
                      <a:stretch>
                        <a:fillRect/>
                      </a:stretch>
                    </p:blipFill>
                    <p:spPr bwMode="auto">
                      <a:xfrm>
                        <a:off x="122778" y="4818979"/>
                        <a:ext cx="2909980" cy="101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234652616"/>
              </p:ext>
            </p:extLst>
          </p:nvPr>
        </p:nvGraphicFramePr>
        <p:xfrm>
          <a:off x="2465388" y="2717800"/>
          <a:ext cx="1166812" cy="606425"/>
        </p:xfrm>
        <a:graphic>
          <a:graphicData uri="http://schemas.openxmlformats.org/presentationml/2006/ole">
            <mc:AlternateContent xmlns:mc="http://schemas.openxmlformats.org/markup-compatibility/2006">
              <mc:Choice xmlns:v="urn:schemas-microsoft-com:vml" Requires="v">
                <p:oleObj spid="_x0000_s388219" name="Equation" r:id="rId8" imgW="1079280" imgH="609480" progId="Equation.DSMT4">
                  <p:embed/>
                </p:oleObj>
              </mc:Choice>
              <mc:Fallback>
                <p:oleObj name="Equation" r:id="rId8" imgW="1079280" imgH="609480" progId="Equation.DSMT4">
                  <p:embed/>
                  <p:pic>
                    <p:nvPicPr>
                      <p:cNvPr id="0" name=""/>
                      <p:cNvPicPr>
                        <a:picLocks noChangeAspect="1" noChangeArrowheads="1"/>
                      </p:cNvPicPr>
                      <p:nvPr/>
                    </p:nvPicPr>
                    <p:blipFill>
                      <a:blip r:embed="rId9"/>
                      <a:srcRect/>
                      <a:stretch>
                        <a:fillRect/>
                      </a:stretch>
                    </p:blipFill>
                    <p:spPr bwMode="auto">
                      <a:xfrm>
                        <a:off x="2465388" y="2717800"/>
                        <a:ext cx="1166812"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790135360"/>
              </p:ext>
            </p:extLst>
          </p:nvPr>
        </p:nvGraphicFramePr>
        <p:xfrm>
          <a:off x="2825750" y="5868988"/>
          <a:ext cx="847725" cy="360362"/>
        </p:xfrm>
        <a:graphic>
          <a:graphicData uri="http://schemas.openxmlformats.org/presentationml/2006/ole">
            <mc:AlternateContent xmlns:mc="http://schemas.openxmlformats.org/markup-compatibility/2006">
              <mc:Choice xmlns:v="urn:schemas-microsoft-com:vml" Requires="v">
                <p:oleObj spid="_x0000_s388220" name="Equation" r:id="rId10" imgW="711000" imgH="330120" progId="Equation.DSMT4">
                  <p:embed/>
                </p:oleObj>
              </mc:Choice>
              <mc:Fallback>
                <p:oleObj name="Equation" r:id="rId10" imgW="711000" imgH="330120" progId="Equation.DSMT4">
                  <p:embed/>
                  <p:pic>
                    <p:nvPicPr>
                      <p:cNvPr id="0" name=""/>
                      <p:cNvPicPr>
                        <a:picLocks noChangeAspect="1" noChangeArrowheads="1"/>
                      </p:cNvPicPr>
                      <p:nvPr/>
                    </p:nvPicPr>
                    <p:blipFill>
                      <a:blip r:embed="rId11"/>
                      <a:srcRect/>
                      <a:stretch>
                        <a:fillRect/>
                      </a:stretch>
                    </p:blipFill>
                    <p:spPr bwMode="auto">
                      <a:xfrm>
                        <a:off x="2825750" y="5868988"/>
                        <a:ext cx="84772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165936507"/>
              </p:ext>
            </p:extLst>
          </p:nvPr>
        </p:nvGraphicFramePr>
        <p:xfrm>
          <a:off x="5761038" y="5854166"/>
          <a:ext cx="1177925" cy="776288"/>
        </p:xfrm>
        <a:graphic>
          <a:graphicData uri="http://schemas.openxmlformats.org/presentationml/2006/ole">
            <mc:AlternateContent xmlns:mc="http://schemas.openxmlformats.org/markup-compatibility/2006">
              <mc:Choice xmlns:v="urn:schemas-microsoft-com:vml" Requires="v">
                <p:oleObj spid="_x0000_s388221" name="Equation" r:id="rId12" imgW="990360" imgH="711000" progId="Equation.DSMT4">
                  <p:embed/>
                </p:oleObj>
              </mc:Choice>
              <mc:Fallback>
                <p:oleObj name="Equation" r:id="rId12" imgW="990360" imgH="711000" progId="Equation.DSMT4">
                  <p:embed/>
                  <p:pic>
                    <p:nvPicPr>
                      <p:cNvPr id="0" name=""/>
                      <p:cNvPicPr>
                        <a:picLocks noChangeAspect="1" noChangeArrowheads="1"/>
                      </p:cNvPicPr>
                      <p:nvPr/>
                    </p:nvPicPr>
                    <p:blipFill>
                      <a:blip r:embed="rId13"/>
                      <a:srcRect/>
                      <a:stretch>
                        <a:fillRect/>
                      </a:stretch>
                    </p:blipFill>
                    <p:spPr bwMode="auto">
                      <a:xfrm>
                        <a:off x="5761038" y="5854166"/>
                        <a:ext cx="11779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12"/>
          <p:cNvSpPr/>
          <p:nvPr/>
        </p:nvSpPr>
        <p:spPr>
          <a:xfrm>
            <a:off x="7872451" y="1199997"/>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1</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1</a:t>
            </a:r>
            <a:endParaRPr lang="en-CA" sz="2400" dirty="0">
              <a:solidFill>
                <a:schemeClr val="bg1"/>
              </a:solidFill>
            </a:endParaRPr>
          </a:p>
        </p:txBody>
      </p:sp>
      <p:sp>
        <p:nvSpPr>
          <p:cNvPr id="14" name="Rectangle 13"/>
          <p:cNvSpPr/>
          <p:nvPr/>
        </p:nvSpPr>
        <p:spPr>
          <a:xfrm>
            <a:off x="7872451" y="1199997"/>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2</a:t>
            </a:r>
            <a:endParaRPr lang="en-CA" sz="2400" dirty="0">
              <a:solidFill>
                <a:schemeClr val="bg1"/>
              </a:solidFill>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2746231138"/>
              </p:ext>
            </p:extLst>
          </p:nvPr>
        </p:nvGraphicFramePr>
        <p:xfrm>
          <a:off x="3085154" y="4818979"/>
          <a:ext cx="3108614" cy="1010227"/>
        </p:xfrm>
        <a:graphic>
          <a:graphicData uri="http://schemas.openxmlformats.org/presentationml/2006/ole">
            <mc:AlternateContent xmlns:mc="http://schemas.openxmlformats.org/markup-compatibility/2006">
              <mc:Choice xmlns:v="urn:schemas-microsoft-com:vml" Requires="v">
                <p:oleObj spid="_x0000_s388222" name="Equation" r:id="rId14" imgW="3162240" imgH="1117440" progId="Equation.DSMT4">
                  <p:embed/>
                </p:oleObj>
              </mc:Choice>
              <mc:Fallback>
                <p:oleObj name="Equation" r:id="rId14" imgW="3162240" imgH="1117440" progId="Equation.DSMT4">
                  <p:embed/>
                  <p:pic>
                    <p:nvPicPr>
                      <p:cNvPr id="0" name=""/>
                      <p:cNvPicPr>
                        <a:picLocks noChangeAspect="1" noChangeArrowheads="1"/>
                      </p:cNvPicPr>
                      <p:nvPr/>
                    </p:nvPicPr>
                    <p:blipFill>
                      <a:blip r:embed="rId15"/>
                      <a:srcRect/>
                      <a:stretch>
                        <a:fillRect/>
                      </a:stretch>
                    </p:blipFill>
                    <p:spPr bwMode="auto">
                      <a:xfrm>
                        <a:off x="3085154" y="4818979"/>
                        <a:ext cx="3108614" cy="1010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545452206"/>
              </p:ext>
            </p:extLst>
          </p:nvPr>
        </p:nvGraphicFramePr>
        <p:xfrm>
          <a:off x="2373313" y="3495675"/>
          <a:ext cx="1357312" cy="606425"/>
        </p:xfrm>
        <a:graphic>
          <a:graphicData uri="http://schemas.openxmlformats.org/presentationml/2006/ole">
            <mc:AlternateContent xmlns:mc="http://schemas.openxmlformats.org/markup-compatibility/2006">
              <mc:Choice xmlns:v="urn:schemas-microsoft-com:vml" Requires="v">
                <p:oleObj spid="_x0000_s388223" name="Equation" r:id="rId16" imgW="1257120" imgH="609480" progId="Equation.DSMT4">
                  <p:embed/>
                </p:oleObj>
              </mc:Choice>
              <mc:Fallback>
                <p:oleObj name="Equation" r:id="rId16" imgW="1257120" imgH="609480" progId="Equation.DSMT4">
                  <p:embed/>
                  <p:pic>
                    <p:nvPicPr>
                      <p:cNvPr id="0" name=""/>
                      <p:cNvPicPr>
                        <a:picLocks noChangeAspect="1" noChangeArrowheads="1"/>
                      </p:cNvPicPr>
                      <p:nvPr/>
                    </p:nvPicPr>
                    <p:blipFill>
                      <a:blip r:embed="rId17"/>
                      <a:srcRect/>
                      <a:stretch>
                        <a:fillRect/>
                      </a:stretch>
                    </p:blipFill>
                    <p:spPr bwMode="auto">
                      <a:xfrm>
                        <a:off x="2373313" y="3495675"/>
                        <a:ext cx="1357312"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712669237"/>
              </p:ext>
            </p:extLst>
          </p:nvPr>
        </p:nvGraphicFramePr>
        <p:xfrm>
          <a:off x="6362700" y="4819650"/>
          <a:ext cx="2559050" cy="1009650"/>
        </p:xfrm>
        <a:graphic>
          <a:graphicData uri="http://schemas.openxmlformats.org/presentationml/2006/ole">
            <mc:AlternateContent xmlns:mc="http://schemas.openxmlformats.org/markup-compatibility/2006">
              <mc:Choice xmlns:v="urn:schemas-microsoft-com:vml" Requires="v">
                <p:oleObj spid="_x0000_s388224" name="Equation" r:id="rId18" imgW="2603160" imgH="1117440" progId="Equation.DSMT4">
                  <p:embed/>
                </p:oleObj>
              </mc:Choice>
              <mc:Fallback>
                <p:oleObj name="Equation" r:id="rId18" imgW="2603160" imgH="1117440" progId="Equation.DSMT4">
                  <p:embed/>
                  <p:pic>
                    <p:nvPicPr>
                      <p:cNvPr id="0" name=""/>
                      <p:cNvPicPr>
                        <a:picLocks noChangeAspect="1" noChangeArrowheads="1"/>
                      </p:cNvPicPr>
                      <p:nvPr/>
                    </p:nvPicPr>
                    <p:blipFill>
                      <a:blip r:embed="rId19"/>
                      <a:srcRect/>
                      <a:stretch>
                        <a:fillRect/>
                      </a:stretch>
                    </p:blipFill>
                    <p:spPr bwMode="auto">
                      <a:xfrm>
                        <a:off x="6362700" y="4819650"/>
                        <a:ext cx="25590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8" name="Audio 1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37163883"/>
      </p:ext>
    </p:extLst>
  </p:cSld>
  <p:clrMapOvr>
    <a:masterClrMapping/>
  </p:clrMapOvr>
  <mc:AlternateContent xmlns:mc="http://schemas.openxmlformats.org/markup-compatibility/2006" xmlns:p14="http://schemas.microsoft.com/office/powerpoint/2010/main">
    <mc:Choice Requires="p14">
      <p:transition spd="slow" p14:dur="2000" advTm="96188"/>
    </mc:Choice>
    <mc:Fallback xmlns="">
      <p:transition spd="slow" advTm="96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18"/>
                </p:tgtEl>
              </p:cMediaNode>
            </p:audio>
          </p:childTnLst>
        </p:cTn>
      </p:par>
    </p:tnLst>
    <p:bldLst>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3 </a:t>
            </a:r>
            <a:r>
              <a:rPr lang="en-US" dirty="0">
                <a:latin typeface="Times New Roman" panose="02020603050405020304" pitchFamily="18" charset="0"/>
              </a:rPr>
              <a:t>× </a:t>
            </a:r>
            <a:r>
              <a:rPr lang="en-US" dirty="0" smtClean="0">
                <a:latin typeface="Times New Roman" panose="02020603050405020304" pitchFamily="18" charset="0"/>
              </a:rPr>
              <a:t>4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3</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no leading non-zero entries,</a:t>
            </a:r>
            <a:br>
              <a:rPr lang="en-US" sz="2000" dirty="0" smtClean="0"/>
            </a:br>
            <a:r>
              <a:rPr lang="en-US" sz="2000" dirty="0" smtClean="0"/>
              <a:t>	so only increment </a:t>
            </a:r>
            <a:r>
              <a:rPr lang="en-US" sz="2000" i="1" dirty="0" smtClean="0"/>
              <a:t>j</a:t>
            </a:r>
            <a:r>
              <a:rPr lang="en-US" sz="2000" dirty="0" smtClean="0"/>
              <a:t> (go to the next column only)</a:t>
            </a:r>
            <a:endParaRPr lang="en-US" sz="2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22</a:t>
            </a:fld>
            <a:endParaRPr lang="en-CA"/>
          </a:p>
        </p:txBody>
      </p:sp>
      <p:sp>
        <p:nvSpPr>
          <p:cNvPr id="14" name="Rectangle 13"/>
          <p:cNvSpPr/>
          <p:nvPr/>
        </p:nvSpPr>
        <p:spPr>
          <a:xfrm>
            <a:off x="7870103" y="1204682"/>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2</a:t>
            </a:r>
            <a:endParaRPr lang="en-CA" sz="2400" dirty="0">
              <a:solidFill>
                <a:schemeClr val="bg1"/>
              </a:solidFill>
            </a:endParaRPr>
          </a:p>
        </p:txBody>
      </p:sp>
      <p:sp>
        <p:nvSpPr>
          <p:cNvPr id="15" name="Rectangle 14"/>
          <p:cNvSpPr/>
          <p:nvPr/>
        </p:nvSpPr>
        <p:spPr>
          <a:xfrm>
            <a:off x="7870103" y="1204682"/>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3</a:t>
            </a:r>
            <a:endParaRPr lang="en-CA" sz="2400" dirty="0">
              <a:solidFill>
                <a:schemeClr val="bg1"/>
              </a:solidFill>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2953021539"/>
              </p:ext>
            </p:extLst>
          </p:nvPr>
        </p:nvGraphicFramePr>
        <p:xfrm>
          <a:off x="414338" y="4840288"/>
          <a:ext cx="2360612" cy="1009650"/>
        </p:xfrm>
        <a:graphic>
          <a:graphicData uri="http://schemas.openxmlformats.org/presentationml/2006/ole">
            <mc:AlternateContent xmlns:mc="http://schemas.openxmlformats.org/markup-compatibility/2006">
              <mc:Choice xmlns:v="urn:schemas-microsoft-com:vml" Requires="v">
                <p:oleObj spid="_x0000_s389145" name="Equation" r:id="rId6" imgW="2400120" imgH="1117440" progId="Equation.DSMT4">
                  <p:embed/>
                </p:oleObj>
              </mc:Choice>
              <mc:Fallback>
                <p:oleObj name="Equation" r:id="rId6" imgW="2400120" imgH="1117440" progId="Equation.DSMT4">
                  <p:embed/>
                  <p:pic>
                    <p:nvPicPr>
                      <p:cNvPr id="0" name=""/>
                      <p:cNvPicPr>
                        <a:picLocks noChangeAspect="1" noChangeArrowheads="1"/>
                      </p:cNvPicPr>
                      <p:nvPr/>
                    </p:nvPicPr>
                    <p:blipFill>
                      <a:blip r:embed="rId7"/>
                      <a:srcRect/>
                      <a:stretch>
                        <a:fillRect/>
                      </a:stretch>
                    </p:blipFill>
                    <p:spPr bwMode="auto">
                      <a:xfrm>
                        <a:off x="414338" y="4840288"/>
                        <a:ext cx="236061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52877838"/>
      </p:ext>
    </p:extLst>
  </p:cSld>
  <p:clrMapOvr>
    <a:masterClrMapping/>
  </p:clrMapOvr>
  <mc:AlternateContent xmlns:mc="http://schemas.openxmlformats.org/markup-compatibility/2006" xmlns:p14="http://schemas.microsoft.com/office/powerpoint/2010/main">
    <mc:Choice Requires="p14">
      <p:transition spd="slow" p14:dur="2000" advTm="23540"/>
    </mc:Choice>
    <mc:Fallback xmlns="">
      <p:transition spd="slow" advTm="23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7"/>
                </p:tgtEl>
              </p:cMediaNode>
            </p:audio>
          </p:childTnLst>
        </p:cTn>
      </p:par>
    </p:tnLst>
    <p:bldLst>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3 </a:t>
            </a:r>
            <a:r>
              <a:rPr lang="en-US" dirty="0">
                <a:latin typeface="Times New Roman" panose="02020603050405020304" pitchFamily="18" charset="0"/>
              </a:rPr>
              <a:t>× </a:t>
            </a:r>
            <a:r>
              <a:rPr lang="en-US" dirty="0" smtClean="0">
                <a:latin typeface="Times New Roman" panose="02020603050405020304" pitchFamily="18" charset="0"/>
              </a:rPr>
              <a:t>4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3</a:t>
            </a:r>
            <a:r>
              <a:rPr lang="en-US" dirty="0" smtClean="0"/>
              <a:t>)</a:t>
            </a:r>
          </a:p>
          <a:p>
            <a:pPr lvl="1"/>
            <a:r>
              <a:rPr lang="en-US" sz="2000" dirty="0" smtClean="0"/>
              <a:t>In Column </a:t>
            </a:r>
            <a:r>
              <a:rPr lang="en-US" sz="2000" i="1" dirty="0" smtClean="0">
                <a:latin typeface="Times New Roman" panose="02020603050405020304" pitchFamily="18" charset="0"/>
              </a:rPr>
              <a:t>j</a:t>
            </a:r>
            <a:r>
              <a:rPr lang="en-US" sz="2000" dirty="0" smtClean="0"/>
              <a:t>, there are two leading non-zero entries,</a:t>
            </a:r>
            <a:br>
              <a:rPr lang="en-US" sz="2000" dirty="0" smtClean="0"/>
            </a:br>
            <a:r>
              <a:rPr lang="en-US" sz="2000" dirty="0" smtClean="0"/>
              <a:t>	the largest in magnitude is </a:t>
            </a:r>
            <a:r>
              <a:rPr lang="en-US" sz="2000" i="1" dirty="0" smtClean="0">
                <a:latin typeface="Times New Roman" panose="02020603050405020304" pitchFamily="18" charset="0"/>
              </a:rPr>
              <a:t>a</a:t>
            </a:r>
            <a:r>
              <a:rPr lang="en-US" sz="2000" baseline="-25000" dirty="0" smtClean="0">
                <a:latin typeface="Times New Roman" panose="02020603050405020304" pitchFamily="18" charset="0"/>
              </a:rPr>
              <a:t>2,3</a:t>
            </a:r>
            <a:r>
              <a:rPr lang="en-US" sz="2000" dirty="0" smtClean="0"/>
              <a:t>, thus, no swap required</a:t>
            </a:r>
            <a:endParaRPr lang="en-US" sz="2000" dirty="0" smtClean="0">
              <a:latin typeface="Times New Roman" panose="02020603050405020304" pitchFamily="18" charset="0"/>
            </a:endParaRPr>
          </a:p>
          <a:p>
            <a:pPr lvl="1"/>
            <a:endParaRPr lang="en-US" sz="700" dirty="0" smtClean="0"/>
          </a:p>
          <a:p>
            <a:pPr lvl="1"/>
            <a:r>
              <a:rPr lang="en-US" sz="2000" dirty="0"/>
              <a:t>Next, add                        </a:t>
            </a:r>
            <a:r>
              <a:rPr lang="en-US" sz="2000" dirty="0" smtClean="0"/>
              <a:t>   </a:t>
            </a:r>
            <a:r>
              <a:rPr lang="en-US" sz="2000" dirty="0"/>
              <a:t>times Row </a:t>
            </a:r>
            <a:r>
              <a:rPr lang="en-US" sz="2000" dirty="0" smtClean="0"/>
              <a:t>2 </a:t>
            </a:r>
            <a:r>
              <a:rPr lang="en-US" sz="2000" dirty="0"/>
              <a:t>onto Row </a:t>
            </a:r>
            <a:r>
              <a:rPr lang="en-US" sz="2000" dirty="0" smtClean="0"/>
              <a:t>3 </a:t>
            </a:r>
            <a:r>
              <a:rPr lang="en-US" sz="2000" dirty="0"/>
              <a:t>to eliminate </a:t>
            </a:r>
            <a:br>
              <a:rPr lang="en-US" sz="2000" dirty="0"/>
            </a:br>
            <a:r>
              <a:rPr lang="en-US" sz="700" dirty="0"/>
              <a:t/>
            </a:r>
            <a:br>
              <a:rPr lang="en-US" sz="700" dirty="0"/>
            </a:br>
            <a:r>
              <a:rPr lang="en-US" sz="2000" dirty="0"/>
              <a:t>the leading non-zero entry at index </a:t>
            </a:r>
            <a:r>
              <a:rPr lang="en-US" sz="2000" dirty="0" smtClean="0">
                <a:latin typeface="Times New Roman" panose="02020603050405020304" pitchFamily="18" charset="0"/>
              </a:rPr>
              <a:t>(3, 3)</a:t>
            </a:r>
            <a:endParaRPr lang="en-US" sz="2000" dirty="0">
              <a:latin typeface="Times New Roman" panose="02020603050405020304" pitchFamily="18" charset="0"/>
            </a:endParaRPr>
          </a:p>
          <a:p>
            <a:pPr lvl="1"/>
            <a:r>
              <a:rPr lang="en-US" sz="2000" dirty="0" smtClean="0"/>
              <a:t>Increment </a:t>
            </a:r>
            <a:r>
              <a:rPr lang="en-US" sz="2000" i="1" dirty="0" err="1" smtClean="0"/>
              <a:t>i</a:t>
            </a:r>
            <a:r>
              <a:rPr lang="en-US" sz="2000" dirty="0" smtClean="0"/>
              <a:t> and </a:t>
            </a:r>
            <a:r>
              <a:rPr lang="en-US" sz="2000" i="1" dirty="0" smtClean="0"/>
              <a:t>j</a:t>
            </a:r>
            <a:endParaRPr lang="en-US" sz="2000" dirty="0" smtClean="0"/>
          </a:p>
          <a:p>
            <a:pPr lvl="1"/>
            <a:r>
              <a:rPr lang="en-US" sz="2000" dirty="0" smtClean="0"/>
              <a:t>There are no leading non-zero entries in Column </a:t>
            </a:r>
            <a:r>
              <a:rPr lang="en-US" sz="2000" i="1" dirty="0" smtClean="0"/>
              <a:t>j</a:t>
            </a:r>
            <a:r>
              <a:rPr lang="en-US" sz="2000" dirty="0" smtClean="0"/>
              <a:t>, so increment </a:t>
            </a:r>
            <a:r>
              <a:rPr lang="en-US" sz="2000" i="1" dirty="0" smtClean="0"/>
              <a:t>j</a:t>
            </a:r>
            <a:endParaRPr lang="en-US" sz="2000" dirty="0" smtClean="0"/>
          </a:p>
          <a:p>
            <a:pPr lvl="1"/>
            <a:r>
              <a:rPr lang="en-US" sz="2000" dirty="0" smtClean="0"/>
              <a:t>As </a:t>
            </a:r>
            <a:r>
              <a:rPr lang="en-US" sz="2000" i="1" dirty="0" smtClean="0"/>
              <a:t>j</a:t>
            </a:r>
            <a:r>
              <a:rPr lang="en-US" sz="2000" dirty="0" smtClean="0"/>
              <a:t> &gt; </a:t>
            </a:r>
            <a:r>
              <a:rPr lang="en-US" sz="2000" i="1" dirty="0" smtClean="0"/>
              <a:t>n</a:t>
            </a:r>
            <a:r>
              <a:rPr lang="en-US" sz="2000" dirty="0" smtClean="0"/>
              <a:t> + 1, we are done</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456101757"/>
              </p:ext>
            </p:extLst>
          </p:nvPr>
        </p:nvGraphicFramePr>
        <p:xfrm>
          <a:off x="2438400" y="2717800"/>
          <a:ext cx="1222375" cy="606425"/>
        </p:xfrm>
        <a:graphic>
          <a:graphicData uri="http://schemas.openxmlformats.org/presentationml/2006/ole">
            <mc:AlternateContent xmlns:mc="http://schemas.openxmlformats.org/markup-compatibility/2006">
              <mc:Choice xmlns:v="urn:schemas-microsoft-com:vml" Requires="v">
                <p:oleObj spid="_x0000_s390230" name="Equation" r:id="rId6" imgW="1130040" imgH="609480" progId="Equation.DSMT4">
                  <p:embed/>
                </p:oleObj>
              </mc:Choice>
              <mc:Fallback>
                <p:oleObj name="Equation" r:id="rId6" imgW="1130040" imgH="609480" progId="Equation.DSMT4">
                  <p:embed/>
                  <p:pic>
                    <p:nvPicPr>
                      <p:cNvPr id="0" name=""/>
                      <p:cNvPicPr>
                        <a:picLocks noChangeAspect="1" noChangeArrowheads="1"/>
                      </p:cNvPicPr>
                      <p:nvPr/>
                    </p:nvPicPr>
                    <p:blipFill>
                      <a:blip r:embed="rId7"/>
                      <a:srcRect/>
                      <a:stretch>
                        <a:fillRect/>
                      </a:stretch>
                    </p:blipFill>
                    <p:spPr bwMode="auto">
                      <a:xfrm>
                        <a:off x="2438400" y="2717800"/>
                        <a:ext cx="1222375"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909447893"/>
              </p:ext>
            </p:extLst>
          </p:nvPr>
        </p:nvGraphicFramePr>
        <p:xfrm>
          <a:off x="2679881" y="5858874"/>
          <a:ext cx="1101725" cy="360362"/>
        </p:xfrm>
        <a:graphic>
          <a:graphicData uri="http://schemas.openxmlformats.org/presentationml/2006/ole">
            <mc:AlternateContent xmlns:mc="http://schemas.openxmlformats.org/markup-compatibility/2006">
              <mc:Choice xmlns:v="urn:schemas-microsoft-com:vml" Requires="v">
                <p:oleObj spid="_x0000_s390231" name="Equation" r:id="rId8" imgW="927000" imgH="330120" progId="Equation.DSMT4">
                  <p:embed/>
                </p:oleObj>
              </mc:Choice>
              <mc:Fallback>
                <p:oleObj name="Equation" r:id="rId8" imgW="927000" imgH="330120" progId="Equation.DSMT4">
                  <p:embed/>
                  <p:pic>
                    <p:nvPicPr>
                      <p:cNvPr id="0" name=""/>
                      <p:cNvPicPr>
                        <a:picLocks noChangeAspect="1" noChangeArrowheads="1"/>
                      </p:cNvPicPr>
                      <p:nvPr/>
                    </p:nvPicPr>
                    <p:blipFill>
                      <a:blip r:embed="rId9"/>
                      <a:srcRect/>
                      <a:stretch>
                        <a:fillRect/>
                      </a:stretch>
                    </p:blipFill>
                    <p:spPr bwMode="auto">
                      <a:xfrm>
                        <a:off x="2679881" y="5858874"/>
                        <a:ext cx="110172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14"/>
          <p:cNvSpPr/>
          <p:nvPr/>
        </p:nvSpPr>
        <p:spPr>
          <a:xfrm>
            <a:off x="7864239" y="1210187"/>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2</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3</a:t>
            </a:r>
            <a:endParaRPr lang="en-CA" sz="2400" dirty="0">
              <a:solidFill>
                <a:schemeClr val="bg1"/>
              </a:solidFill>
            </a:endParaRPr>
          </a:p>
        </p:txBody>
      </p:sp>
      <p:graphicFrame>
        <p:nvGraphicFramePr>
          <p:cNvPr id="7" name="Object 6"/>
          <p:cNvGraphicFramePr>
            <a:graphicFrameLocks noChangeAspect="1"/>
          </p:cNvGraphicFramePr>
          <p:nvPr>
            <p:extLst>
              <p:ext uri="{D42A27DB-BD31-4B8C-83A1-F6EECF244321}">
                <p14:modId xmlns:p14="http://schemas.microsoft.com/office/powerpoint/2010/main" val="1462691389"/>
              </p:ext>
            </p:extLst>
          </p:nvPr>
        </p:nvGraphicFramePr>
        <p:xfrm>
          <a:off x="414338" y="4840288"/>
          <a:ext cx="2360612" cy="1009650"/>
        </p:xfrm>
        <a:graphic>
          <a:graphicData uri="http://schemas.openxmlformats.org/presentationml/2006/ole">
            <mc:AlternateContent xmlns:mc="http://schemas.openxmlformats.org/markup-compatibility/2006">
              <mc:Choice xmlns:v="urn:schemas-microsoft-com:vml" Requires="v">
                <p:oleObj spid="_x0000_s390232" name="Equation" r:id="rId10" imgW="2400120" imgH="1117440" progId="Equation.DSMT4">
                  <p:embed/>
                </p:oleObj>
              </mc:Choice>
              <mc:Fallback>
                <p:oleObj name="Equation" r:id="rId10" imgW="2400120" imgH="1117440" progId="Equation.DSMT4">
                  <p:embed/>
                  <p:pic>
                    <p:nvPicPr>
                      <p:cNvPr id="0" name="Object 1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4338" y="4840288"/>
                        <a:ext cx="236061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16555884"/>
              </p:ext>
            </p:extLst>
          </p:nvPr>
        </p:nvGraphicFramePr>
        <p:xfrm>
          <a:off x="3055490" y="4837402"/>
          <a:ext cx="2147888" cy="1009650"/>
        </p:xfrm>
        <a:graphic>
          <a:graphicData uri="http://schemas.openxmlformats.org/presentationml/2006/ole">
            <mc:AlternateContent xmlns:mc="http://schemas.openxmlformats.org/markup-compatibility/2006">
              <mc:Choice xmlns:v="urn:schemas-microsoft-com:vml" Requires="v">
                <p:oleObj spid="_x0000_s390233" name="Equation" r:id="rId12" imgW="2184120" imgH="1117440" progId="Equation.DSMT4">
                  <p:embed/>
                </p:oleObj>
              </mc:Choice>
              <mc:Fallback>
                <p:oleObj name="Equation" r:id="rId12" imgW="2184120" imgH="1117440" progId="Equation.DSMT4">
                  <p:embed/>
                  <p:pic>
                    <p:nvPicPr>
                      <p:cNvPr id="0" name=""/>
                      <p:cNvPicPr>
                        <a:picLocks noChangeAspect="1" noChangeArrowheads="1"/>
                      </p:cNvPicPr>
                      <p:nvPr/>
                    </p:nvPicPr>
                    <p:blipFill>
                      <a:blip r:embed="rId13"/>
                      <a:srcRect/>
                      <a:stretch>
                        <a:fillRect/>
                      </a:stretch>
                    </p:blipFill>
                    <p:spPr bwMode="auto">
                      <a:xfrm>
                        <a:off x="3055490" y="4837402"/>
                        <a:ext cx="214788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512577643"/>
              </p:ext>
            </p:extLst>
          </p:nvPr>
        </p:nvGraphicFramePr>
        <p:xfrm>
          <a:off x="5417383" y="4668544"/>
          <a:ext cx="1658216" cy="1111250"/>
        </p:xfrm>
        <a:graphic>
          <a:graphicData uri="http://schemas.openxmlformats.org/presentationml/2006/ole">
            <mc:AlternateContent xmlns:mc="http://schemas.openxmlformats.org/markup-compatibility/2006">
              <mc:Choice xmlns:v="urn:schemas-microsoft-com:vml" Requires="v">
                <p:oleObj spid="_x0000_s390234" name="Equation" r:id="rId14" imgW="1536480" imgH="1117440" progId="Equation.DSMT4">
                  <p:embed/>
                </p:oleObj>
              </mc:Choice>
              <mc:Fallback>
                <p:oleObj name="Equation" r:id="rId14" imgW="1536480" imgH="1117440" progId="Equation.DSMT4">
                  <p:embed/>
                  <p:pic>
                    <p:nvPicPr>
                      <p:cNvPr id="0" name="Object 6"/>
                      <p:cNvPicPr>
                        <a:picLocks noChangeAspect="1" noChangeArrowheads="1"/>
                      </p:cNvPicPr>
                      <p:nvPr/>
                    </p:nvPicPr>
                    <p:blipFill>
                      <a:blip r:embed="rId15"/>
                      <a:srcRect/>
                      <a:stretch>
                        <a:fillRect/>
                      </a:stretch>
                    </p:blipFill>
                    <p:spPr bwMode="auto">
                      <a:xfrm>
                        <a:off x="5417383" y="4668544"/>
                        <a:ext cx="1658216"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5"/>
          <p:cNvSpPr/>
          <p:nvPr/>
        </p:nvSpPr>
        <p:spPr>
          <a:xfrm>
            <a:off x="7864239" y="1210187"/>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3</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4</a:t>
            </a:r>
            <a:endParaRPr lang="en-CA" sz="2400" dirty="0">
              <a:solidFill>
                <a:schemeClr val="bg1"/>
              </a:solidFill>
            </a:endParaRPr>
          </a:p>
        </p:txBody>
      </p:sp>
      <p:sp>
        <p:nvSpPr>
          <p:cNvPr id="17" name="Rectangle 16"/>
          <p:cNvSpPr/>
          <p:nvPr/>
        </p:nvSpPr>
        <p:spPr>
          <a:xfrm>
            <a:off x="7864239" y="1210187"/>
            <a:ext cx="785793" cy="830997"/>
          </a:xfrm>
          <a:prstGeom prst="rect">
            <a:avLst/>
          </a:prstGeom>
        </p:spPr>
        <p:txBody>
          <a:bodyPr wrap="none">
            <a:spAutoFit/>
          </a:bodyPr>
          <a:lstStyle/>
          <a:p>
            <a:r>
              <a:rPr lang="en-US" sz="2400" i="1" dirty="0" err="1" smtClean="0">
                <a:solidFill>
                  <a:schemeClr val="bg1"/>
                </a:solidFill>
                <a:latin typeface="Times New Roman" panose="02020603050405020304" pitchFamily="18" charset="0"/>
              </a:rPr>
              <a:t>i</a:t>
            </a:r>
            <a:r>
              <a:rPr lang="en-US" sz="2400" i="1" dirty="0" smtClean="0">
                <a:solidFill>
                  <a:schemeClr val="bg1"/>
                </a:solidFill>
                <a:latin typeface="Times New Roman" panose="02020603050405020304" pitchFamily="18" charset="0"/>
              </a:rPr>
              <a:t> = </a:t>
            </a:r>
            <a:r>
              <a:rPr lang="en-US" sz="2400" dirty="0" smtClean="0">
                <a:solidFill>
                  <a:schemeClr val="bg1"/>
                </a:solidFill>
                <a:latin typeface="Times New Roman" panose="02020603050405020304" pitchFamily="18" charset="0"/>
              </a:rPr>
              <a:t>3</a:t>
            </a:r>
          </a:p>
          <a:p>
            <a:r>
              <a:rPr lang="en-US" sz="2400" i="1" dirty="0" smtClean="0">
                <a:solidFill>
                  <a:schemeClr val="bg1"/>
                </a:solidFill>
                <a:latin typeface="Times New Roman" panose="02020603050405020304" pitchFamily="18" charset="0"/>
              </a:rPr>
              <a:t>j </a:t>
            </a:r>
            <a:r>
              <a:rPr lang="en-US" sz="2400" dirty="0">
                <a:solidFill>
                  <a:schemeClr val="bg1"/>
                </a:solidFill>
                <a:latin typeface="Times New Roman" panose="02020603050405020304" pitchFamily="18" charset="0"/>
              </a:rPr>
              <a:t>= </a:t>
            </a:r>
            <a:r>
              <a:rPr lang="en-US" sz="2400" dirty="0" smtClean="0">
                <a:solidFill>
                  <a:schemeClr val="bg1"/>
                </a:solidFill>
                <a:latin typeface="Times New Roman" panose="02020603050405020304" pitchFamily="18" charset="0"/>
              </a:rPr>
              <a:t>5</a:t>
            </a:r>
            <a:endParaRPr lang="en-CA" sz="2400" dirty="0">
              <a:solidFill>
                <a:schemeClr val="bg1"/>
              </a:solidFill>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2674845083"/>
              </p:ext>
            </p:extLst>
          </p:nvPr>
        </p:nvGraphicFramePr>
        <p:xfrm>
          <a:off x="6921875" y="5539084"/>
          <a:ext cx="2151785" cy="1111250"/>
        </p:xfrm>
        <a:graphic>
          <a:graphicData uri="http://schemas.openxmlformats.org/presentationml/2006/ole">
            <mc:AlternateContent xmlns:mc="http://schemas.openxmlformats.org/markup-compatibility/2006">
              <mc:Choice xmlns:v="urn:schemas-microsoft-com:vml" Requires="v">
                <p:oleObj spid="_x0000_s390235" name="Equation" r:id="rId16" imgW="1993680" imgH="1117440" progId="Equation.DSMT4">
                  <p:embed/>
                </p:oleObj>
              </mc:Choice>
              <mc:Fallback>
                <p:oleObj name="Equation" r:id="rId16" imgW="1993680" imgH="1117440" progId="Equation.DSMT4">
                  <p:embed/>
                  <p:pic>
                    <p:nvPicPr>
                      <p:cNvPr id="0" name=""/>
                      <p:cNvPicPr>
                        <a:picLocks noChangeAspect="1" noChangeArrowheads="1"/>
                      </p:cNvPicPr>
                      <p:nvPr/>
                    </p:nvPicPr>
                    <p:blipFill>
                      <a:blip r:embed="rId17"/>
                      <a:srcRect/>
                      <a:stretch>
                        <a:fillRect/>
                      </a:stretch>
                    </p:blipFill>
                    <p:spPr bwMode="auto">
                      <a:xfrm>
                        <a:off x="6921875" y="5539084"/>
                        <a:ext cx="2151785" cy="111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24965950"/>
      </p:ext>
    </p:extLst>
  </p:cSld>
  <p:clrMapOvr>
    <a:masterClrMapping/>
  </p:clrMapOvr>
  <mc:AlternateContent xmlns:mc="http://schemas.openxmlformats.org/markup-compatibility/2006" xmlns:p14="http://schemas.microsoft.com/office/powerpoint/2010/main">
    <mc:Choice Requires="p14">
      <p:transition spd="slow" p14:dur="2000" advTm="155569"/>
    </mc:Choice>
    <mc:Fallback xmlns="">
      <p:transition spd="slow" advTm="1555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16"/>
                                        </p:tgtEl>
                                        <p:attrNameLst>
                                          <p:attrName>style.visibility</p:attrName>
                                        </p:attrNameLst>
                                      </p:cBhvr>
                                      <p:to>
                                        <p:strVal val="hidden"/>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6"/>
                </p:tgtEl>
              </p:cMediaNode>
            </p:audio>
          </p:childTnLst>
        </p:cTn>
      </p:par>
    </p:tnLst>
    <p:bldLst>
      <p:bldP spid="15" grpId="0"/>
      <p:bldP spid="16" grpId="0"/>
      <p:bldP spid="16" grpId="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Simplified algorithm</a:t>
            </a:r>
            <a:endParaRPr lang="en-CA" dirty="0"/>
          </a:p>
        </p:txBody>
      </p:sp>
      <p:sp>
        <p:nvSpPr>
          <p:cNvPr id="3" name="Content Placeholder 2"/>
          <p:cNvSpPr>
            <a:spLocks noGrp="1"/>
          </p:cNvSpPr>
          <p:nvPr>
            <p:ph idx="1"/>
          </p:nvPr>
        </p:nvSpPr>
        <p:spPr>
          <a:xfrm>
            <a:off x="457199" y="1600200"/>
            <a:ext cx="8588327" cy="4525963"/>
          </a:xfrm>
        </p:spPr>
        <p:txBody>
          <a:bodyPr/>
          <a:lstStyle/>
          <a:p>
            <a:r>
              <a:rPr lang="en-US" dirty="0" smtClean="0"/>
              <a:t>The described algorithm can be programmed into a computer</a:t>
            </a:r>
            <a:endParaRPr lang="en-CA" dirty="0" smtClean="0"/>
          </a:p>
          <a:p>
            <a:r>
              <a:rPr lang="en-US" dirty="0" smtClean="0"/>
              <a:t>Here is a simpler human-implementable version:</a:t>
            </a:r>
          </a:p>
          <a:p>
            <a:pPr lvl="1"/>
            <a:r>
              <a:rPr lang="en-US" sz="2000" dirty="0" smtClean="0"/>
              <a:t>Stop as soon as the matrix is in row-echelon form</a:t>
            </a:r>
          </a:p>
          <a:p>
            <a:pPr lvl="1"/>
            <a:r>
              <a:rPr lang="en-US" sz="2000" dirty="0" smtClean="0"/>
              <a:t>Visit each column, from left to right</a:t>
            </a:r>
          </a:p>
          <a:p>
            <a:pPr lvl="1"/>
            <a:r>
              <a:rPr lang="en-US" sz="2000" dirty="0" smtClean="0"/>
              <a:t>The first time you find a column with at least one leading non-zero entry</a:t>
            </a:r>
          </a:p>
          <a:p>
            <a:pPr lvl="2"/>
            <a:r>
              <a:rPr lang="en-US" sz="1900" dirty="0" smtClean="0"/>
              <a:t>Find the Row </a:t>
            </a:r>
            <a:r>
              <a:rPr lang="en-US" sz="1900" i="1" dirty="0" smtClean="0"/>
              <a:t>k</a:t>
            </a:r>
            <a:r>
              <a:rPr lang="en-US" sz="1900" dirty="0" smtClean="0"/>
              <a:t> that contains the maximum-in-magnitude leading non-zero entry in that column</a:t>
            </a:r>
          </a:p>
          <a:p>
            <a:pPr lvl="2"/>
            <a:r>
              <a:rPr lang="en-US" sz="1900" dirty="0" smtClean="0"/>
              <a:t>Swap Row </a:t>
            </a:r>
            <a:r>
              <a:rPr lang="en-US" sz="1900" i="1" dirty="0" smtClean="0"/>
              <a:t>k</a:t>
            </a:r>
            <a:r>
              <a:rPr lang="en-US" sz="1900" dirty="0" smtClean="0"/>
              <a:t> and Row 1</a:t>
            </a:r>
          </a:p>
          <a:p>
            <a:pPr lvl="2"/>
            <a:r>
              <a:rPr lang="en-US" sz="1900" dirty="0" smtClean="0"/>
              <a:t>Proceed to eliminate all other leading non-zero entries in that column by adding appropriate multiples of Row 1 onto subsequent rows</a:t>
            </a:r>
          </a:p>
          <a:p>
            <a:pPr marL="914400" lvl="2" indent="0">
              <a:buNone/>
            </a:pPr>
            <a:endParaRPr lang="en-US" sz="1900" dirty="0" smtClean="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24</a:t>
            </a:fld>
            <a:endParaRPr lang="en-CA"/>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47195761"/>
      </p:ext>
    </p:extLst>
  </p:cSld>
  <p:clrMapOvr>
    <a:masterClrMapping/>
  </p:clrMapOvr>
  <mc:AlternateContent xmlns:mc="http://schemas.openxmlformats.org/markup-compatibility/2006" xmlns:p14="http://schemas.microsoft.com/office/powerpoint/2010/main">
    <mc:Choice Requires="p14">
      <p:transition spd="slow" p14:dur="2000" advTm="97924"/>
    </mc:Choice>
    <mc:Fallback xmlns="">
      <p:transition spd="slow" advTm="97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Simplified algorithm</a:t>
            </a:r>
            <a:endParaRPr lang="en-CA" dirty="0"/>
          </a:p>
        </p:txBody>
      </p:sp>
      <p:sp>
        <p:nvSpPr>
          <p:cNvPr id="3" name="Content Placeholder 2"/>
          <p:cNvSpPr>
            <a:spLocks noGrp="1"/>
          </p:cNvSpPr>
          <p:nvPr>
            <p:ph idx="1"/>
          </p:nvPr>
        </p:nvSpPr>
        <p:spPr>
          <a:xfrm>
            <a:off x="457199" y="1600200"/>
            <a:ext cx="8588327" cy="4525963"/>
          </a:xfrm>
        </p:spPr>
        <p:txBody>
          <a:bodyPr/>
          <a:lstStyle/>
          <a:p>
            <a:pPr lvl="1"/>
            <a:r>
              <a:rPr lang="en-US" sz="2000" dirty="0" smtClean="0"/>
              <a:t>The next time you find a column with at least one leading non-zero entry</a:t>
            </a:r>
          </a:p>
          <a:p>
            <a:pPr lvl="2"/>
            <a:r>
              <a:rPr lang="en-US" sz="1900" dirty="0" smtClean="0"/>
              <a:t>Find the Row </a:t>
            </a:r>
            <a:r>
              <a:rPr lang="en-US" sz="1900" i="1" dirty="0" smtClean="0"/>
              <a:t>k</a:t>
            </a:r>
            <a:r>
              <a:rPr lang="en-US" sz="1900" dirty="0" smtClean="0"/>
              <a:t> that contains the maximum-in-magnitude leading non-zero entry in that column</a:t>
            </a:r>
          </a:p>
          <a:p>
            <a:pPr lvl="2"/>
            <a:r>
              <a:rPr lang="en-US" sz="1900" dirty="0" smtClean="0"/>
              <a:t>Swap Row </a:t>
            </a:r>
            <a:r>
              <a:rPr lang="en-US" sz="1900" i="1" dirty="0" smtClean="0"/>
              <a:t>k</a:t>
            </a:r>
            <a:r>
              <a:rPr lang="en-US" sz="1900" dirty="0" smtClean="0"/>
              <a:t> and Row 2</a:t>
            </a:r>
          </a:p>
          <a:p>
            <a:pPr lvl="2"/>
            <a:r>
              <a:rPr lang="en-US" sz="1900" dirty="0" smtClean="0"/>
              <a:t>Proceed to eliminate all other leading non-zero entries in that column by adding appropriate multiples of Row 2 onto subsequent rows</a:t>
            </a:r>
          </a:p>
          <a:p>
            <a:pPr lvl="1"/>
            <a:r>
              <a:rPr lang="en-US" dirty="0" smtClean="0"/>
              <a:t>Continue this general procedure</a:t>
            </a:r>
          </a:p>
          <a:p>
            <a:pPr marL="914400" lvl="2" indent="0">
              <a:buNone/>
            </a:pPr>
            <a:endParaRPr lang="en-US" sz="1900" dirty="0" smtClean="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25</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22986559"/>
      </p:ext>
    </p:extLst>
  </p:cSld>
  <p:clrMapOvr>
    <a:masterClrMapping/>
  </p:clrMapOvr>
  <mc:AlternateContent xmlns:mc="http://schemas.openxmlformats.org/markup-compatibility/2006" xmlns:p14="http://schemas.microsoft.com/office/powerpoint/2010/main">
    <mc:Choice Requires="p14">
      <p:transition spd="slow" p14:dur="2000" advTm="77494"/>
    </mc:Choice>
    <mc:Fallback xmlns="">
      <p:transition spd="slow" advTm="774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Consider this example:</a:t>
            </a:r>
            <a:endParaRPr lang="en-CA" dirty="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26</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443855766"/>
              </p:ext>
            </p:extLst>
          </p:nvPr>
        </p:nvGraphicFramePr>
        <p:xfrm>
          <a:off x="806450" y="2547119"/>
          <a:ext cx="2786063" cy="1009650"/>
        </p:xfrm>
        <a:graphic>
          <a:graphicData uri="http://schemas.openxmlformats.org/presentationml/2006/ole">
            <mc:AlternateContent xmlns:mc="http://schemas.openxmlformats.org/markup-compatibility/2006">
              <mc:Choice xmlns:v="urn:schemas-microsoft-com:vml" Requires="v">
                <p:oleObj spid="_x0000_s397335" name="Equation" r:id="rId6" imgW="2831760" imgH="1117440" progId="Equation.DSMT4">
                  <p:embed/>
                </p:oleObj>
              </mc:Choice>
              <mc:Fallback>
                <p:oleObj name="Equation" r:id="rId6" imgW="2831760" imgH="1117440" progId="Equation.DSMT4">
                  <p:embed/>
                  <p:pic>
                    <p:nvPicPr>
                      <p:cNvPr id="0" name="Object 18"/>
                      <p:cNvPicPr>
                        <a:picLocks noChangeAspect="1" noChangeArrowheads="1"/>
                      </p:cNvPicPr>
                      <p:nvPr/>
                    </p:nvPicPr>
                    <p:blipFill>
                      <a:blip r:embed="rId7"/>
                      <a:srcRect/>
                      <a:stretch>
                        <a:fillRect/>
                      </a:stretch>
                    </p:blipFill>
                    <p:spPr bwMode="auto">
                      <a:xfrm>
                        <a:off x="806450" y="2547119"/>
                        <a:ext cx="278606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188335285"/>
              </p:ext>
            </p:extLst>
          </p:nvPr>
        </p:nvGraphicFramePr>
        <p:xfrm>
          <a:off x="3660238" y="2547119"/>
          <a:ext cx="2698750" cy="1009650"/>
        </p:xfrm>
        <a:graphic>
          <a:graphicData uri="http://schemas.openxmlformats.org/presentationml/2006/ole">
            <mc:AlternateContent xmlns:mc="http://schemas.openxmlformats.org/markup-compatibility/2006">
              <mc:Choice xmlns:v="urn:schemas-microsoft-com:vml" Requires="v">
                <p:oleObj spid="_x0000_s397336" name="Equation" r:id="rId8" imgW="2743200" imgH="1117440" progId="Equation.DSMT4">
                  <p:embed/>
                </p:oleObj>
              </mc:Choice>
              <mc:Fallback>
                <p:oleObj name="Equation" r:id="rId8" imgW="2743200" imgH="1117440" progId="Equation.DSMT4">
                  <p:embed/>
                  <p:pic>
                    <p:nvPicPr>
                      <p:cNvPr id="0" name=""/>
                      <p:cNvPicPr>
                        <a:picLocks noChangeAspect="1" noChangeArrowheads="1"/>
                      </p:cNvPicPr>
                      <p:nvPr/>
                    </p:nvPicPr>
                    <p:blipFill>
                      <a:blip r:embed="rId9"/>
                      <a:srcRect/>
                      <a:stretch>
                        <a:fillRect/>
                      </a:stretch>
                    </p:blipFill>
                    <p:spPr bwMode="auto">
                      <a:xfrm>
                        <a:off x="3660238" y="2547119"/>
                        <a:ext cx="26987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587568854"/>
              </p:ext>
            </p:extLst>
          </p:nvPr>
        </p:nvGraphicFramePr>
        <p:xfrm>
          <a:off x="1604401" y="3985955"/>
          <a:ext cx="2698750" cy="1009650"/>
        </p:xfrm>
        <a:graphic>
          <a:graphicData uri="http://schemas.openxmlformats.org/presentationml/2006/ole">
            <mc:AlternateContent xmlns:mc="http://schemas.openxmlformats.org/markup-compatibility/2006">
              <mc:Choice xmlns:v="urn:schemas-microsoft-com:vml" Requires="v">
                <p:oleObj spid="_x0000_s397337" name="Equation" r:id="rId10" imgW="2743200" imgH="1117440" progId="Equation.DSMT4">
                  <p:embed/>
                </p:oleObj>
              </mc:Choice>
              <mc:Fallback>
                <p:oleObj name="Equation" r:id="rId10" imgW="2743200" imgH="1117440" progId="Equation.DSMT4">
                  <p:embed/>
                  <p:pic>
                    <p:nvPicPr>
                      <p:cNvPr id="0" name=""/>
                      <p:cNvPicPr>
                        <a:picLocks noChangeAspect="1" noChangeArrowheads="1"/>
                      </p:cNvPicPr>
                      <p:nvPr/>
                    </p:nvPicPr>
                    <p:blipFill>
                      <a:blip r:embed="rId11"/>
                      <a:srcRect/>
                      <a:stretch>
                        <a:fillRect/>
                      </a:stretch>
                    </p:blipFill>
                    <p:spPr bwMode="auto">
                      <a:xfrm>
                        <a:off x="1604401" y="3985955"/>
                        <a:ext cx="26987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38232230"/>
              </p:ext>
            </p:extLst>
          </p:nvPr>
        </p:nvGraphicFramePr>
        <p:xfrm>
          <a:off x="4341813" y="3985955"/>
          <a:ext cx="2311400" cy="1009650"/>
        </p:xfrm>
        <a:graphic>
          <a:graphicData uri="http://schemas.openxmlformats.org/presentationml/2006/ole">
            <mc:AlternateContent xmlns:mc="http://schemas.openxmlformats.org/markup-compatibility/2006">
              <mc:Choice xmlns:v="urn:schemas-microsoft-com:vml" Requires="v">
                <p:oleObj spid="_x0000_s397338" name="Equation" r:id="rId12" imgW="2349360" imgH="1117440" progId="Equation.DSMT4">
                  <p:embed/>
                </p:oleObj>
              </mc:Choice>
              <mc:Fallback>
                <p:oleObj name="Equation" r:id="rId12" imgW="2349360" imgH="1117440" progId="Equation.DSMT4">
                  <p:embed/>
                  <p:pic>
                    <p:nvPicPr>
                      <p:cNvPr id="0" name=""/>
                      <p:cNvPicPr>
                        <a:picLocks noChangeAspect="1" noChangeArrowheads="1"/>
                      </p:cNvPicPr>
                      <p:nvPr/>
                    </p:nvPicPr>
                    <p:blipFill>
                      <a:blip r:embed="rId13"/>
                      <a:srcRect/>
                      <a:stretch>
                        <a:fillRect/>
                      </a:stretch>
                    </p:blipFill>
                    <p:spPr bwMode="auto">
                      <a:xfrm>
                        <a:off x="4341813" y="3985955"/>
                        <a:ext cx="23114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5962444"/>
      </p:ext>
    </p:extLst>
  </p:cSld>
  <p:clrMapOvr>
    <a:masterClrMapping/>
  </p:clrMapOvr>
  <mc:AlternateContent xmlns:mc="http://schemas.openxmlformats.org/markup-compatibility/2006" xmlns:p14="http://schemas.microsoft.com/office/powerpoint/2010/main">
    <mc:Choice Requires="p14">
      <p:transition spd="slow" p14:dur="2000" advTm="133254"/>
    </mc:Choice>
    <mc:Fallback xmlns="">
      <p:transition spd="slow" advTm="133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1"/>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p:txBody>
          <a:bodyPr/>
          <a:lstStyle/>
          <a:p>
            <a:r>
              <a:rPr lang="en-US" dirty="0" smtClean="0"/>
              <a:t>Consider this example:</a:t>
            </a:r>
            <a:endParaRPr lang="en-CA" dirty="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27</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834729264"/>
              </p:ext>
            </p:extLst>
          </p:nvPr>
        </p:nvGraphicFramePr>
        <p:xfrm>
          <a:off x="1061869" y="2546350"/>
          <a:ext cx="2498725" cy="1009650"/>
        </p:xfrm>
        <a:graphic>
          <a:graphicData uri="http://schemas.openxmlformats.org/presentationml/2006/ole">
            <mc:AlternateContent xmlns:mc="http://schemas.openxmlformats.org/markup-compatibility/2006">
              <mc:Choice xmlns:v="urn:schemas-microsoft-com:vml" Requires="v">
                <p:oleObj spid="_x0000_s398382" name="Equation" r:id="rId6" imgW="2539800" imgH="1117440" progId="Equation.DSMT4">
                  <p:embed/>
                </p:oleObj>
              </mc:Choice>
              <mc:Fallback>
                <p:oleObj name="Equation" r:id="rId6" imgW="2539800" imgH="1117440" progId="Equation.DSMT4">
                  <p:embed/>
                  <p:pic>
                    <p:nvPicPr>
                      <p:cNvPr id="0" name=""/>
                      <p:cNvPicPr>
                        <a:picLocks noChangeAspect="1" noChangeArrowheads="1"/>
                      </p:cNvPicPr>
                      <p:nvPr/>
                    </p:nvPicPr>
                    <p:blipFill>
                      <a:blip r:embed="rId7"/>
                      <a:srcRect/>
                      <a:stretch>
                        <a:fillRect/>
                      </a:stretch>
                    </p:blipFill>
                    <p:spPr bwMode="auto">
                      <a:xfrm>
                        <a:off x="1061869" y="2546350"/>
                        <a:ext cx="24987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660543078"/>
              </p:ext>
            </p:extLst>
          </p:nvPr>
        </p:nvGraphicFramePr>
        <p:xfrm>
          <a:off x="3660238" y="2547119"/>
          <a:ext cx="2698750" cy="1009650"/>
        </p:xfrm>
        <a:graphic>
          <a:graphicData uri="http://schemas.openxmlformats.org/presentationml/2006/ole">
            <mc:AlternateContent xmlns:mc="http://schemas.openxmlformats.org/markup-compatibility/2006">
              <mc:Choice xmlns:v="urn:schemas-microsoft-com:vml" Requires="v">
                <p:oleObj spid="_x0000_s398383" name="Equation" r:id="rId8" imgW="2743200" imgH="1117440" progId="Equation.DSMT4">
                  <p:embed/>
                </p:oleObj>
              </mc:Choice>
              <mc:Fallback>
                <p:oleObj name="Equation" r:id="rId8" imgW="2743200" imgH="1117440" progId="Equation.DSMT4">
                  <p:embed/>
                  <p:pic>
                    <p:nvPicPr>
                      <p:cNvPr id="0" name=""/>
                      <p:cNvPicPr>
                        <a:picLocks noChangeAspect="1" noChangeArrowheads="1"/>
                      </p:cNvPicPr>
                      <p:nvPr/>
                    </p:nvPicPr>
                    <p:blipFill>
                      <a:blip r:embed="rId9"/>
                      <a:srcRect/>
                      <a:stretch>
                        <a:fillRect/>
                      </a:stretch>
                    </p:blipFill>
                    <p:spPr bwMode="auto">
                      <a:xfrm>
                        <a:off x="3660238" y="2547119"/>
                        <a:ext cx="26987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724606866"/>
              </p:ext>
            </p:extLst>
          </p:nvPr>
        </p:nvGraphicFramePr>
        <p:xfrm>
          <a:off x="1604401" y="3985955"/>
          <a:ext cx="2698750" cy="1009650"/>
        </p:xfrm>
        <a:graphic>
          <a:graphicData uri="http://schemas.openxmlformats.org/presentationml/2006/ole">
            <mc:AlternateContent xmlns:mc="http://schemas.openxmlformats.org/markup-compatibility/2006">
              <mc:Choice xmlns:v="urn:schemas-microsoft-com:vml" Requires="v">
                <p:oleObj spid="_x0000_s398384" name="Equation" r:id="rId10" imgW="2743200" imgH="1117440" progId="Equation.DSMT4">
                  <p:embed/>
                </p:oleObj>
              </mc:Choice>
              <mc:Fallback>
                <p:oleObj name="Equation" r:id="rId10" imgW="2743200" imgH="1117440" progId="Equation.DSMT4">
                  <p:embed/>
                  <p:pic>
                    <p:nvPicPr>
                      <p:cNvPr id="0" name=""/>
                      <p:cNvPicPr>
                        <a:picLocks noChangeAspect="1" noChangeArrowheads="1"/>
                      </p:cNvPicPr>
                      <p:nvPr/>
                    </p:nvPicPr>
                    <p:blipFill>
                      <a:blip r:embed="rId11"/>
                      <a:srcRect/>
                      <a:stretch>
                        <a:fillRect/>
                      </a:stretch>
                    </p:blipFill>
                    <p:spPr bwMode="auto">
                      <a:xfrm>
                        <a:off x="1604401" y="3985955"/>
                        <a:ext cx="269875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673423455"/>
              </p:ext>
            </p:extLst>
          </p:nvPr>
        </p:nvGraphicFramePr>
        <p:xfrm>
          <a:off x="4348163" y="3986213"/>
          <a:ext cx="2298700" cy="1009650"/>
        </p:xfrm>
        <a:graphic>
          <a:graphicData uri="http://schemas.openxmlformats.org/presentationml/2006/ole">
            <mc:AlternateContent xmlns:mc="http://schemas.openxmlformats.org/markup-compatibility/2006">
              <mc:Choice xmlns:v="urn:schemas-microsoft-com:vml" Requires="v">
                <p:oleObj spid="_x0000_s398385" name="Equation" r:id="rId12" imgW="2336760" imgH="1117440" progId="Equation.DSMT4">
                  <p:embed/>
                </p:oleObj>
              </mc:Choice>
              <mc:Fallback>
                <p:oleObj name="Equation" r:id="rId12" imgW="2336760" imgH="1117440" progId="Equation.DSMT4">
                  <p:embed/>
                  <p:pic>
                    <p:nvPicPr>
                      <p:cNvPr id="0" name=""/>
                      <p:cNvPicPr>
                        <a:picLocks noChangeAspect="1" noChangeArrowheads="1"/>
                      </p:cNvPicPr>
                      <p:nvPr/>
                    </p:nvPicPr>
                    <p:blipFill>
                      <a:blip r:embed="rId13"/>
                      <a:srcRect/>
                      <a:stretch>
                        <a:fillRect/>
                      </a:stretch>
                    </p:blipFill>
                    <p:spPr bwMode="auto">
                      <a:xfrm>
                        <a:off x="4348163" y="3986213"/>
                        <a:ext cx="22987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266609607"/>
              </p:ext>
            </p:extLst>
          </p:nvPr>
        </p:nvGraphicFramePr>
        <p:xfrm>
          <a:off x="3084513" y="5329568"/>
          <a:ext cx="1373187" cy="1222375"/>
        </p:xfrm>
        <a:graphic>
          <a:graphicData uri="http://schemas.openxmlformats.org/presentationml/2006/ole">
            <mc:AlternateContent xmlns:mc="http://schemas.openxmlformats.org/markup-compatibility/2006">
              <mc:Choice xmlns:v="urn:schemas-microsoft-com:vml" Requires="v">
                <p:oleObj spid="_x0000_s398386" name="Equation" r:id="rId14" imgW="1155600" imgH="1117440" progId="Equation.DSMT4">
                  <p:embed/>
                </p:oleObj>
              </mc:Choice>
              <mc:Fallback>
                <p:oleObj name="Equation" r:id="rId14" imgW="1155600" imgH="1117440" progId="Equation.DSMT4">
                  <p:embed/>
                  <p:pic>
                    <p:nvPicPr>
                      <p:cNvPr id="0" name="Object 10"/>
                      <p:cNvPicPr>
                        <a:picLocks noChangeAspect="1" noChangeArrowheads="1"/>
                      </p:cNvPicPr>
                      <p:nvPr/>
                    </p:nvPicPr>
                    <p:blipFill>
                      <a:blip r:embed="rId15"/>
                      <a:srcRect/>
                      <a:stretch>
                        <a:fillRect/>
                      </a:stretch>
                    </p:blipFill>
                    <p:spPr bwMode="auto">
                      <a:xfrm>
                        <a:off x="3084513" y="5329568"/>
                        <a:ext cx="137318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586189475"/>
              </p:ext>
            </p:extLst>
          </p:nvPr>
        </p:nvGraphicFramePr>
        <p:xfrm>
          <a:off x="4549775" y="5329238"/>
          <a:ext cx="2097088" cy="1222375"/>
        </p:xfrm>
        <a:graphic>
          <a:graphicData uri="http://schemas.openxmlformats.org/presentationml/2006/ole">
            <mc:AlternateContent xmlns:mc="http://schemas.openxmlformats.org/markup-compatibility/2006">
              <mc:Choice xmlns:v="urn:schemas-microsoft-com:vml" Requires="v">
                <p:oleObj spid="_x0000_s398387" name="Equation" r:id="rId16" imgW="1765080" imgH="1117440" progId="Equation.DSMT4">
                  <p:embed/>
                </p:oleObj>
              </mc:Choice>
              <mc:Fallback>
                <p:oleObj name="Equation" r:id="rId16" imgW="1765080" imgH="1117440" progId="Equation.DSMT4">
                  <p:embed/>
                  <p:pic>
                    <p:nvPicPr>
                      <p:cNvPr id="0" name=""/>
                      <p:cNvPicPr>
                        <a:picLocks noChangeAspect="1" noChangeArrowheads="1"/>
                      </p:cNvPicPr>
                      <p:nvPr/>
                    </p:nvPicPr>
                    <p:blipFill>
                      <a:blip r:embed="rId17"/>
                      <a:srcRect/>
                      <a:stretch>
                        <a:fillRect/>
                      </a:stretch>
                    </p:blipFill>
                    <p:spPr bwMode="auto">
                      <a:xfrm>
                        <a:off x="4549775" y="5329238"/>
                        <a:ext cx="2097088"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74691913"/>
      </p:ext>
    </p:extLst>
  </p:cSld>
  <p:clrMapOvr>
    <a:masterClrMapping/>
  </p:clrMapOvr>
  <mc:AlternateContent xmlns:mc="http://schemas.openxmlformats.org/markup-compatibility/2006">
    <mc:Choice xmlns:p14="http://schemas.microsoft.com/office/powerpoint/2010/main" Requires="p14">
      <p:transition spd="slow" p14:dur="2000" advTm="128701"/>
    </mc:Choice>
    <mc:Fallback>
      <p:transition spd="slow" advTm="128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4 </a:t>
            </a:r>
            <a:r>
              <a:rPr lang="en-US" dirty="0">
                <a:latin typeface="Times New Roman" panose="02020603050405020304" pitchFamily="18" charset="0"/>
              </a:rPr>
              <a:t>× </a:t>
            </a:r>
            <a:r>
              <a:rPr lang="en-US" dirty="0" smtClean="0">
                <a:latin typeface="Times New Roman" panose="02020603050405020304" pitchFamily="18" charset="0"/>
              </a:rPr>
              <a:t>5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4</a:t>
            </a:r>
            <a:r>
              <a:rPr lang="en-US" dirty="0" smtClean="0"/>
              <a:t>)</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073746408"/>
              </p:ext>
            </p:extLst>
          </p:nvPr>
        </p:nvGraphicFramePr>
        <p:xfrm>
          <a:off x="360567" y="2101809"/>
          <a:ext cx="3459163" cy="1352550"/>
        </p:xfrm>
        <a:graphic>
          <a:graphicData uri="http://schemas.openxmlformats.org/presentationml/2006/ole">
            <mc:AlternateContent xmlns:mc="http://schemas.openxmlformats.org/markup-compatibility/2006">
              <mc:Choice xmlns:v="urn:schemas-microsoft-com:vml" Requires="v">
                <p:oleObj spid="_x0000_s391268" name="Equation" r:id="rId6" imgW="3517560" imgH="1498320" progId="Equation.DSMT4">
                  <p:embed/>
                </p:oleObj>
              </mc:Choice>
              <mc:Fallback>
                <p:oleObj name="Equation" r:id="rId6" imgW="3517560" imgH="1498320" progId="Equation.DSMT4">
                  <p:embed/>
                  <p:pic>
                    <p:nvPicPr>
                      <p:cNvPr id="0" name=""/>
                      <p:cNvPicPr>
                        <a:picLocks noChangeAspect="1" noChangeArrowheads="1"/>
                      </p:cNvPicPr>
                      <p:nvPr/>
                    </p:nvPicPr>
                    <p:blipFill>
                      <a:blip r:embed="rId7"/>
                      <a:srcRect/>
                      <a:stretch>
                        <a:fillRect/>
                      </a:stretch>
                    </p:blipFill>
                    <p:spPr bwMode="auto">
                      <a:xfrm>
                        <a:off x="360567" y="2101809"/>
                        <a:ext cx="3459163"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474706961"/>
              </p:ext>
            </p:extLst>
          </p:nvPr>
        </p:nvGraphicFramePr>
        <p:xfrm>
          <a:off x="6835521" y="4636770"/>
          <a:ext cx="1341438" cy="1638300"/>
        </p:xfrm>
        <a:graphic>
          <a:graphicData uri="http://schemas.openxmlformats.org/presentationml/2006/ole">
            <mc:AlternateContent xmlns:mc="http://schemas.openxmlformats.org/markup-compatibility/2006">
              <mc:Choice xmlns:v="urn:schemas-microsoft-com:vml" Requires="v">
                <p:oleObj spid="_x0000_s391269" name="Equation" r:id="rId8" imgW="1130040" imgH="1498320" progId="Equation.DSMT4">
                  <p:embed/>
                </p:oleObj>
              </mc:Choice>
              <mc:Fallback>
                <p:oleObj name="Equation" r:id="rId8" imgW="1130040" imgH="1498320" progId="Equation.DSMT4">
                  <p:embed/>
                  <p:pic>
                    <p:nvPicPr>
                      <p:cNvPr id="0" name=""/>
                      <p:cNvPicPr>
                        <a:picLocks noChangeAspect="1" noChangeArrowheads="1"/>
                      </p:cNvPicPr>
                      <p:nvPr/>
                    </p:nvPicPr>
                    <p:blipFill>
                      <a:blip r:embed="rId9"/>
                      <a:srcRect/>
                      <a:stretch>
                        <a:fillRect/>
                      </a:stretch>
                    </p:blipFill>
                    <p:spPr bwMode="auto">
                      <a:xfrm>
                        <a:off x="6835521" y="4636770"/>
                        <a:ext cx="1341438"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938638398"/>
              </p:ext>
            </p:extLst>
          </p:nvPr>
        </p:nvGraphicFramePr>
        <p:xfrm>
          <a:off x="3973368" y="2107905"/>
          <a:ext cx="3248025" cy="1352550"/>
        </p:xfrm>
        <a:graphic>
          <a:graphicData uri="http://schemas.openxmlformats.org/presentationml/2006/ole">
            <mc:AlternateContent xmlns:mc="http://schemas.openxmlformats.org/markup-compatibility/2006">
              <mc:Choice xmlns:v="urn:schemas-microsoft-com:vml" Requires="v">
                <p:oleObj spid="_x0000_s391270" name="Equation" r:id="rId10" imgW="3301920" imgH="1498320" progId="Equation.DSMT4">
                  <p:embed/>
                </p:oleObj>
              </mc:Choice>
              <mc:Fallback>
                <p:oleObj name="Equation" r:id="rId10" imgW="3301920" imgH="1498320" progId="Equation.DSMT4">
                  <p:embed/>
                  <p:pic>
                    <p:nvPicPr>
                      <p:cNvPr id="0" name=""/>
                      <p:cNvPicPr>
                        <a:picLocks noChangeAspect="1" noChangeArrowheads="1"/>
                      </p:cNvPicPr>
                      <p:nvPr/>
                    </p:nvPicPr>
                    <p:blipFill>
                      <a:blip r:embed="rId11"/>
                      <a:srcRect/>
                      <a:stretch>
                        <a:fillRect/>
                      </a:stretch>
                    </p:blipFill>
                    <p:spPr bwMode="auto">
                      <a:xfrm>
                        <a:off x="3973368" y="2107905"/>
                        <a:ext cx="3248025"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855795601"/>
              </p:ext>
            </p:extLst>
          </p:nvPr>
        </p:nvGraphicFramePr>
        <p:xfrm>
          <a:off x="4196907" y="3768096"/>
          <a:ext cx="2573337" cy="1352550"/>
        </p:xfrm>
        <a:graphic>
          <a:graphicData uri="http://schemas.openxmlformats.org/presentationml/2006/ole">
            <mc:AlternateContent xmlns:mc="http://schemas.openxmlformats.org/markup-compatibility/2006">
              <mc:Choice xmlns:v="urn:schemas-microsoft-com:vml" Requires="v">
                <p:oleObj spid="_x0000_s391271" name="Equation" r:id="rId12" imgW="2616120" imgH="1498320" progId="Equation.DSMT4">
                  <p:embed/>
                </p:oleObj>
              </mc:Choice>
              <mc:Fallback>
                <p:oleObj name="Equation" r:id="rId12" imgW="2616120" imgH="1498320" progId="Equation.DSMT4">
                  <p:embed/>
                  <p:pic>
                    <p:nvPicPr>
                      <p:cNvPr id="0" name=""/>
                      <p:cNvPicPr>
                        <a:picLocks noChangeAspect="1" noChangeArrowheads="1"/>
                      </p:cNvPicPr>
                      <p:nvPr/>
                    </p:nvPicPr>
                    <p:blipFill>
                      <a:blip r:embed="rId13"/>
                      <a:srcRect/>
                      <a:stretch>
                        <a:fillRect/>
                      </a:stretch>
                    </p:blipFill>
                    <p:spPr bwMode="auto">
                      <a:xfrm>
                        <a:off x="4196907" y="3768096"/>
                        <a:ext cx="2573337"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55008916"/>
              </p:ext>
            </p:extLst>
          </p:nvPr>
        </p:nvGraphicFramePr>
        <p:xfrm>
          <a:off x="759490" y="3684679"/>
          <a:ext cx="3097212" cy="1352550"/>
        </p:xfrm>
        <a:graphic>
          <a:graphicData uri="http://schemas.openxmlformats.org/presentationml/2006/ole">
            <mc:AlternateContent xmlns:mc="http://schemas.openxmlformats.org/markup-compatibility/2006">
              <mc:Choice xmlns:v="urn:schemas-microsoft-com:vml" Requires="v">
                <p:oleObj spid="_x0000_s391272" name="Equation" r:id="rId14" imgW="3149280" imgH="1498320" progId="Equation.DSMT4">
                  <p:embed/>
                </p:oleObj>
              </mc:Choice>
              <mc:Fallback>
                <p:oleObj name="Equation" r:id="rId14" imgW="3149280" imgH="1498320" progId="Equation.DSMT4">
                  <p:embed/>
                  <p:pic>
                    <p:nvPicPr>
                      <p:cNvPr id="0" name=""/>
                      <p:cNvPicPr>
                        <a:picLocks noChangeAspect="1" noChangeArrowheads="1"/>
                      </p:cNvPicPr>
                      <p:nvPr/>
                    </p:nvPicPr>
                    <p:blipFill>
                      <a:blip r:embed="rId15"/>
                      <a:srcRect/>
                      <a:stretch>
                        <a:fillRect/>
                      </a:stretch>
                    </p:blipFill>
                    <p:spPr bwMode="auto">
                      <a:xfrm>
                        <a:off x="759490" y="3684679"/>
                        <a:ext cx="3097212"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022604347"/>
              </p:ext>
            </p:extLst>
          </p:nvPr>
        </p:nvGraphicFramePr>
        <p:xfrm>
          <a:off x="437197" y="5308981"/>
          <a:ext cx="6045201" cy="1352550"/>
        </p:xfrm>
        <a:graphic>
          <a:graphicData uri="http://schemas.openxmlformats.org/presentationml/2006/ole">
            <mc:AlternateContent xmlns:mc="http://schemas.openxmlformats.org/markup-compatibility/2006">
              <mc:Choice xmlns:v="urn:schemas-microsoft-com:vml" Requires="v">
                <p:oleObj spid="_x0000_s391273" name="Equation" r:id="rId16" imgW="6146640" imgH="1498320" progId="Equation.DSMT4">
                  <p:embed/>
                </p:oleObj>
              </mc:Choice>
              <mc:Fallback>
                <p:oleObj name="Equation" r:id="rId16" imgW="6146640" imgH="1498320" progId="Equation.DSMT4">
                  <p:embed/>
                  <p:pic>
                    <p:nvPicPr>
                      <p:cNvPr id="0" name=""/>
                      <p:cNvPicPr>
                        <a:picLocks noChangeAspect="1" noChangeArrowheads="1"/>
                      </p:cNvPicPr>
                      <p:nvPr/>
                    </p:nvPicPr>
                    <p:blipFill>
                      <a:blip r:embed="rId17"/>
                      <a:srcRect/>
                      <a:stretch>
                        <a:fillRect/>
                      </a:stretch>
                    </p:blipFill>
                    <p:spPr bwMode="auto">
                      <a:xfrm>
                        <a:off x="437197" y="5308981"/>
                        <a:ext cx="6045201"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351271268"/>
              </p:ext>
            </p:extLst>
          </p:nvPr>
        </p:nvGraphicFramePr>
        <p:xfrm>
          <a:off x="357519" y="2107905"/>
          <a:ext cx="3459163" cy="1352550"/>
        </p:xfrm>
        <a:graphic>
          <a:graphicData uri="http://schemas.openxmlformats.org/presentationml/2006/ole">
            <mc:AlternateContent xmlns:mc="http://schemas.openxmlformats.org/markup-compatibility/2006">
              <mc:Choice xmlns:v="urn:schemas-microsoft-com:vml" Requires="v">
                <p:oleObj spid="_x0000_s391274" name="Equation" r:id="rId18" imgW="3517560" imgH="1498320" progId="Equation.DSMT4">
                  <p:embed/>
                </p:oleObj>
              </mc:Choice>
              <mc:Fallback>
                <p:oleObj name="Equation" r:id="rId18" imgW="3517560" imgH="1498320" progId="Equation.DSMT4">
                  <p:embed/>
                  <p:pic>
                    <p:nvPicPr>
                      <p:cNvPr id="0" name=""/>
                      <p:cNvPicPr>
                        <a:picLocks noChangeAspect="1" noChangeArrowheads="1"/>
                      </p:cNvPicPr>
                      <p:nvPr/>
                    </p:nvPicPr>
                    <p:blipFill>
                      <a:blip r:embed="rId19"/>
                      <a:srcRect/>
                      <a:stretch>
                        <a:fillRect/>
                      </a:stretch>
                    </p:blipFill>
                    <p:spPr bwMode="auto">
                      <a:xfrm>
                        <a:off x="357519" y="2107905"/>
                        <a:ext cx="3459163"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238253261"/>
              </p:ext>
            </p:extLst>
          </p:nvPr>
        </p:nvGraphicFramePr>
        <p:xfrm>
          <a:off x="3979464" y="2104857"/>
          <a:ext cx="3248025" cy="1352550"/>
        </p:xfrm>
        <a:graphic>
          <a:graphicData uri="http://schemas.openxmlformats.org/presentationml/2006/ole">
            <mc:AlternateContent xmlns:mc="http://schemas.openxmlformats.org/markup-compatibility/2006">
              <mc:Choice xmlns:v="urn:schemas-microsoft-com:vml" Requires="v">
                <p:oleObj spid="_x0000_s391275" name="Equation" r:id="rId20" imgW="3301920" imgH="1498320" progId="Equation.DSMT4">
                  <p:embed/>
                </p:oleObj>
              </mc:Choice>
              <mc:Fallback>
                <p:oleObj name="Equation" r:id="rId20" imgW="3301920" imgH="1498320" progId="Equation.DSMT4">
                  <p:embed/>
                  <p:pic>
                    <p:nvPicPr>
                      <p:cNvPr id="0" name=""/>
                      <p:cNvPicPr>
                        <a:picLocks noChangeAspect="1" noChangeArrowheads="1"/>
                      </p:cNvPicPr>
                      <p:nvPr/>
                    </p:nvPicPr>
                    <p:blipFill>
                      <a:blip r:embed="rId21"/>
                      <a:srcRect/>
                      <a:stretch>
                        <a:fillRect/>
                      </a:stretch>
                    </p:blipFill>
                    <p:spPr bwMode="auto">
                      <a:xfrm>
                        <a:off x="3979464" y="2104857"/>
                        <a:ext cx="3248025" cy="135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24015575"/>
      </p:ext>
    </p:extLst>
  </p:cSld>
  <p:clrMapOvr>
    <a:masterClrMapping/>
  </p:clrMapOvr>
  <mc:AlternateContent xmlns:mc="http://schemas.openxmlformats.org/markup-compatibility/2006" xmlns:p14="http://schemas.microsoft.com/office/powerpoint/2010/main">
    <mc:Choice Requires="p14">
      <p:transition spd="slow" p14:dur="2000" advTm="215246"/>
    </mc:Choice>
    <mc:Fallback xmlns="">
      <p:transition spd="slow" advTm="2152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3 </a:t>
            </a:r>
            <a:r>
              <a:rPr lang="en-US" dirty="0">
                <a:latin typeface="Times New Roman" panose="02020603050405020304" pitchFamily="18" charset="0"/>
              </a:rPr>
              <a:t>× </a:t>
            </a:r>
            <a:r>
              <a:rPr lang="en-US" dirty="0" smtClean="0">
                <a:latin typeface="Times New Roman" panose="02020603050405020304" pitchFamily="18" charset="0"/>
              </a:rPr>
              <a:t>6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3 </a:t>
            </a:r>
            <a:r>
              <a:rPr lang="en-US" dirty="0" smtClean="0"/>
              <a:t>and </a:t>
            </a:r>
            <a:r>
              <a:rPr lang="en-US" i="1" dirty="0" smtClean="0">
                <a:latin typeface="Times New Roman" panose="02020603050405020304" pitchFamily="18" charset="0"/>
              </a:rPr>
              <a:t>n</a:t>
            </a:r>
            <a:r>
              <a:rPr lang="en-US" dirty="0" smtClean="0">
                <a:latin typeface="Times New Roman" panose="02020603050405020304" pitchFamily="18" charset="0"/>
              </a:rPr>
              <a:t> = 5</a:t>
            </a:r>
            <a:r>
              <a:rPr lang="en-US" dirty="0" smtClean="0"/>
              <a:t>)</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29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378244592"/>
              </p:ext>
            </p:extLst>
          </p:nvPr>
        </p:nvGraphicFramePr>
        <p:xfrm>
          <a:off x="534543" y="2346452"/>
          <a:ext cx="3970338" cy="1009650"/>
        </p:xfrm>
        <a:graphic>
          <a:graphicData uri="http://schemas.openxmlformats.org/presentationml/2006/ole">
            <mc:AlternateContent xmlns:mc="http://schemas.openxmlformats.org/markup-compatibility/2006">
              <mc:Choice xmlns:v="urn:schemas-microsoft-com:vml" Requires="v">
                <p:oleObj spid="_x0000_s395313" name="Equation" r:id="rId6" imgW="4038480" imgH="1117440" progId="Equation.DSMT4">
                  <p:embed/>
                </p:oleObj>
              </mc:Choice>
              <mc:Fallback>
                <p:oleObj name="Equation" r:id="rId6" imgW="4038480" imgH="1117440" progId="Equation.DSMT4">
                  <p:embed/>
                  <p:pic>
                    <p:nvPicPr>
                      <p:cNvPr id="0" name=""/>
                      <p:cNvPicPr>
                        <a:picLocks noChangeAspect="1" noChangeArrowheads="1"/>
                      </p:cNvPicPr>
                      <p:nvPr/>
                    </p:nvPicPr>
                    <p:blipFill>
                      <a:blip r:embed="rId7"/>
                      <a:srcRect/>
                      <a:stretch>
                        <a:fillRect/>
                      </a:stretch>
                    </p:blipFill>
                    <p:spPr bwMode="auto">
                      <a:xfrm>
                        <a:off x="534543" y="2346452"/>
                        <a:ext cx="3970338"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036561902"/>
              </p:ext>
            </p:extLst>
          </p:nvPr>
        </p:nvGraphicFramePr>
        <p:xfrm>
          <a:off x="223965" y="4549178"/>
          <a:ext cx="3302000" cy="1868920"/>
        </p:xfrm>
        <a:graphic>
          <a:graphicData uri="http://schemas.openxmlformats.org/presentationml/2006/ole">
            <mc:AlternateContent xmlns:mc="http://schemas.openxmlformats.org/markup-compatibility/2006">
              <mc:Choice xmlns:v="urn:schemas-microsoft-com:vml" Requires="v">
                <p:oleObj spid="_x0000_s395314" name="Equation" r:id="rId8" imgW="3060360" imgH="1879560" progId="Equation.DSMT4">
                  <p:embed/>
                </p:oleObj>
              </mc:Choice>
              <mc:Fallback>
                <p:oleObj name="Equation" r:id="rId8" imgW="3060360" imgH="1879560" progId="Equation.DSMT4">
                  <p:embed/>
                  <p:pic>
                    <p:nvPicPr>
                      <p:cNvPr id="0" name=""/>
                      <p:cNvPicPr>
                        <a:picLocks noChangeAspect="1" noChangeArrowheads="1"/>
                      </p:cNvPicPr>
                      <p:nvPr/>
                    </p:nvPicPr>
                    <p:blipFill>
                      <a:blip r:embed="rId9"/>
                      <a:srcRect/>
                      <a:stretch>
                        <a:fillRect/>
                      </a:stretch>
                    </p:blipFill>
                    <p:spPr bwMode="auto">
                      <a:xfrm>
                        <a:off x="223965" y="4549178"/>
                        <a:ext cx="3302000" cy="1868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940557223"/>
              </p:ext>
            </p:extLst>
          </p:nvPr>
        </p:nvGraphicFramePr>
        <p:xfrm>
          <a:off x="4852988" y="2316163"/>
          <a:ext cx="3482975" cy="1009650"/>
        </p:xfrm>
        <a:graphic>
          <a:graphicData uri="http://schemas.openxmlformats.org/presentationml/2006/ole">
            <mc:AlternateContent xmlns:mc="http://schemas.openxmlformats.org/markup-compatibility/2006">
              <mc:Choice xmlns:v="urn:schemas-microsoft-com:vml" Requires="v">
                <p:oleObj spid="_x0000_s395315" name="Equation" r:id="rId10" imgW="3543120" imgH="1117440" progId="Equation.DSMT4">
                  <p:embed/>
                </p:oleObj>
              </mc:Choice>
              <mc:Fallback>
                <p:oleObj name="Equation" r:id="rId10" imgW="3543120" imgH="1117440" progId="Equation.DSMT4">
                  <p:embed/>
                  <p:pic>
                    <p:nvPicPr>
                      <p:cNvPr id="0" name=""/>
                      <p:cNvPicPr>
                        <a:picLocks noChangeAspect="1" noChangeArrowheads="1"/>
                      </p:cNvPicPr>
                      <p:nvPr/>
                    </p:nvPicPr>
                    <p:blipFill>
                      <a:blip r:embed="rId11"/>
                      <a:srcRect/>
                      <a:stretch>
                        <a:fillRect/>
                      </a:stretch>
                    </p:blipFill>
                    <p:spPr bwMode="auto">
                      <a:xfrm>
                        <a:off x="4852988" y="2316163"/>
                        <a:ext cx="34829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09374982"/>
              </p:ext>
            </p:extLst>
          </p:nvPr>
        </p:nvGraphicFramePr>
        <p:xfrm>
          <a:off x="4857518" y="2320771"/>
          <a:ext cx="3482975" cy="1009650"/>
        </p:xfrm>
        <a:graphic>
          <a:graphicData uri="http://schemas.openxmlformats.org/presentationml/2006/ole">
            <mc:AlternateContent xmlns:mc="http://schemas.openxmlformats.org/markup-compatibility/2006">
              <mc:Choice xmlns:v="urn:schemas-microsoft-com:vml" Requires="v">
                <p:oleObj spid="_x0000_s395316" name="Equation" r:id="rId12" imgW="3543120" imgH="1117440" progId="Equation.DSMT4">
                  <p:embed/>
                </p:oleObj>
              </mc:Choice>
              <mc:Fallback>
                <p:oleObj name="Equation" r:id="rId12" imgW="3543120" imgH="1117440" progId="Equation.DSMT4">
                  <p:embed/>
                  <p:pic>
                    <p:nvPicPr>
                      <p:cNvPr id="0" name=""/>
                      <p:cNvPicPr>
                        <a:picLocks noChangeAspect="1" noChangeArrowheads="1"/>
                      </p:cNvPicPr>
                      <p:nvPr/>
                    </p:nvPicPr>
                    <p:blipFill>
                      <a:blip r:embed="rId13"/>
                      <a:srcRect/>
                      <a:stretch>
                        <a:fillRect/>
                      </a:stretch>
                    </p:blipFill>
                    <p:spPr bwMode="auto">
                      <a:xfrm>
                        <a:off x="4857518" y="2320771"/>
                        <a:ext cx="348297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661405591"/>
              </p:ext>
            </p:extLst>
          </p:nvPr>
        </p:nvGraphicFramePr>
        <p:xfrm>
          <a:off x="985393" y="3469831"/>
          <a:ext cx="3082925" cy="1009650"/>
        </p:xfrm>
        <a:graphic>
          <a:graphicData uri="http://schemas.openxmlformats.org/presentationml/2006/ole">
            <mc:AlternateContent xmlns:mc="http://schemas.openxmlformats.org/markup-compatibility/2006">
              <mc:Choice xmlns:v="urn:schemas-microsoft-com:vml" Requires="v">
                <p:oleObj spid="_x0000_s395317" name="Equation" r:id="rId14" imgW="3136680" imgH="1117440" progId="Equation.DSMT4">
                  <p:embed/>
                </p:oleObj>
              </mc:Choice>
              <mc:Fallback>
                <p:oleObj name="Equation" r:id="rId14" imgW="3136680" imgH="1117440" progId="Equation.DSMT4">
                  <p:embed/>
                  <p:pic>
                    <p:nvPicPr>
                      <p:cNvPr id="0" name=""/>
                      <p:cNvPicPr>
                        <a:picLocks noChangeAspect="1" noChangeArrowheads="1"/>
                      </p:cNvPicPr>
                      <p:nvPr/>
                    </p:nvPicPr>
                    <p:blipFill>
                      <a:blip r:embed="rId15"/>
                      <a:srcRect/>
                      <a:stretch>
                        <a:fillRect/>
                      </a:stretch>
                    </p:blipFill>
                    <p:spPr bwMode="auto">
                      <a:xfrm>
                        <a:off x="985393" y="3469831"/>
                        <a:ext cx="30829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83144492"/>
              </p:ext>
            </p:extLst>
          </p:nvPr>
        </p:nvGraphicFramePr>
        <p:xfrm>
          <a:off x="3587618" y="4537621"/>
          <a:ext cx="4560455" cy="1868920"/>
        </p:xfrm>
        <a:graphic>
          <a:graphicData uri="http://schemas.openxmlformats.org/presentationml/2006/ole">
            <mc:AlternateContent xmlns:mc="http://schemas.openxmlformats.org/markup-compatibility/2006">
              <mc:Choice xmlns:v="urn:schemas-microsoft-com:vml" Requires="v">
                <p:oleObj spid="_x0000_s395318" name="Equation" r:id="rId16" imgW="4228920" imgH="1879560" progId="Equation.DSMT4">
                  <p:embed/>
                </p:oleObj>
              </mc:Choice>
              <mc:Fallback>
                <p:oleObj name="Equation" r:id="rId16" imgW="4228920" imgH="1879560" progId="Equation.DSMT4">
                  <p:embed/>
                  <p:pic>
                    <p:nvPicPr>
                      <p:cNvPr id="0" name=""/>
                      <p:cNvPicPr>
                        <a:picLocks noChangeAspect="1" noChangeArrowheads="1"/>
                      </p:cNvPicPr>
                      <p:nvPr/>
                    </p:nvPicPr>
                    <p:blipFill>
                      <a:blip r:embed="rId17"/>
                      <a:srcRect/>
                      <a:stretch>
                        <a:fillRect/>
                      </a:stretch>
                    </p:blipFill>
                    <p:spPr bwMode="auto">
                      <a:xfrm>
                        <a:off x="3587618" y="4537621"/>
                        <a:ext cx="4560455" cy="1868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65405018"/>
      </p:ext>
    </p:extLst>
  </p:cSld>
  <p:clrMapOvr>
    <a:masterClrMapping/>
  </p:clrMapOvr>
  <mc:AlternateContent xmlns:mc="http://schemas.openxmlformats.org/markup-compatibility/2006" xmlns:p14="http://schemas.microsoft.com/office/powerpoint/2010/main">
    <mc:Choice Requires="p14">
      <p:transition spd="slow" p14:dur="2000" advTm="211969"/>
    </mc:Choice>
    <mc:Fallback xmlns="">
      <p:transition spd="slow" advTm="2119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600200"/>
            <a:ext cx="8312331" cy="4525963"/>
          </a:xfrm>
        </p:spPr>
        <p:txBody>
          <a:bodyPr/>
          <a:lstStyle/>
          <a:p>
            <a:r>
              <a:rPr lang="en-US" dirty="0" smtClean="0"/>
              <a:t>Consider this </a:t>
            </a:r>
            <a:r>
              <a:rPr lang="en-US" dirty="0" smtClean="0">
                <a:latin typeface="Times New Roman" panose="02020603050405020304" pitchFamily="18" charset="0"/>
              </a:rPr>
              <a:t>5 </a:t>
            </a:r>
            <a:r>
              <a:rPr lang="en-US" dirty="0">
                <a:latin typeface="Times New Roman" panose="02020603050405020304" pitchFamily="18" charset="0"/>
              </a:rPr>
              <a:t>× </a:t>
            </a:r>
            <a:r>
              <a:rPr lang="en-US" dirty="0" smtClean="0">
                <a:latin typeface="Times New Roman" panose="02020603050405020304" pitchFamily="18" charset="0"/>
              </a:rPr>
              <a:t>4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5 </a:t>
            </a:r>
            <a:r>
              <a:rPr lang="en-US" dirty="0" smtClean="0"/>
              <a:t>and </a:t>
            </a:r>
            <a:r>
              <a:rPr lang="en-US" i="1" dirty="0" smtClean="0">
                <a:latin typeface="Times New Roman" panose="02020603050405020304" pitchFamily="18" charset="0"/>
              </a:rPr>
              <a:t>n</a:t>
            </a:r>
            <a:r>
              <a:rPr lang="en-US" dirty="0" smtClean="0">
                <a:latin typeface="Times New Roman" panose="02020603050405020304" pitchFamily="18" charset="0"/>
              </a:rPr>
              <a:t> = 3</a:t>
            </a:r>
            <a:r>
              <a:rPr lang="en-US" dirty="0" smtClean="0"/>
              <a:t>)</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30</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691416249"/>
              </p:ext>
            </p:extLst>
          </p:nvPr>
        </p:nvGraphicFramePr>
        <p:xfrm>
          <a:off x="707878" y="2134722"/>
          <a:ext cx="3033713" cy="1697038"/>
        </p:xfrm>
        <a:graphic>
          <a:graphicData uri="http://schemas.openxmlformats.org/presentationml/2006/ole">
            <mc:AlternateContent xmlns:mc="http://schemas.openxmlformats.org/markup-compatibility/2006">
              <mc:Choice xmlns:v="urn:schemas-microsoft-com:vml" Requires="v">
                <p:oleObj spid="_x0000_s396353" name="Equation" r:id="rId6" imgW="3085920" imgH="1879560" progId="Equation.DSMT4">
                  <p:embed/>
                </p:oleObj>
              </mc:Choice>
              <mc:Fallback>
                <p:oleObj name="Equation" r:id="rId6" imgW="3085920" imgH="1879560" progId="Equation.DSMT4">
                  <p:embed/>
                  <p:pic>
                    <p:nvPicPr>
                      <p:cNvPr id="0" name=""/>
                      <p:cNvPicPr>
                        <a:picLocks noChangeAspect="1" noChangeArrowheads="1"/>
                      </p:cNvPicPr>
                      <p:nvPr/>
                    </p:nvPicPr>
                    <p:blipFill>
                      <a:blip r:embed="rId7"/>
                      <a:srcRect/>
                      <a:stretch>
                        <a:fillRect/>
                      </a:stretch>
                    </p:blipFill>
                    <p:spPr bwMode="auto">
                      <a:xfrm>
                        <a:off x="707878" y="2134722"/>
                        <a:ext cx="3033713"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4213673406"/>
              </p:ext>
            </p:extLst>
          </p:nvPr>
        </p:nvGraphicFramePr>
        <p:xfrm>
          <a:off x="3794682" y="2155825"/>
          <a:ext cx="2959100" cy="1697038"/>
        </p:xfrm>
        <a:graphic>
          <a:graphicData uri="http://schemas.openxmlformats.org/presentationml/2006/ole">
            <mc:AlternateContent xmlns:mc="http://schemas.openxmlformats.org/markup-compatibility/2006">
              <mc:Choice xmlns:v="urn:schemas-microsoft-com:vml" Requires="v">
                <p:oleObj spid="_x0000_s396354" name="Equation" r:id="rId8" imgW="3009600" imgH="1879560" progId="Equation.DSMT4">
                  <p:embed/>
                </p:oleObj>
              </mc:Choice>
              <mc:Fallback>
                <p:oleObj name="Equation" r:id="rId8" imgW="3009600" imgH="1879560" progId="Equation.DSMT4">
                  <p:embed/>
                  <p:pic>
                    <p:nvPicPr>
                      <p:cNvPr id="0" name=""/>
                      <p:cNvPicPr>
                        <a:picLocks noChangeAspect="1" noChangeArrowheads="1"/>
                      </p:cNvPicPr>
                      <p:nvPr/>
                    </p:nvPicPr>
                    <p:blipFill>
                      <a:blip r:embed="rId9"/>
                      <a:srcRect/>
                      <a:stretch>
                        <a:fillRect/>
                      </a:stretch>
                    </p:blipFill>
                    <p:spPr bwMode="auto">
                      <a:xfrm>
                        <a:off x="3794682" y="2155825"/>
                        <a:ext cx="295910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251498217"/>
              </p:ext>
            </p:extLst>
          </p:nvPr>
        </p:nvGraphicFramePr>
        <p:xfrm>
          <a:off x="707878" y="2134722"/>
          <a:ext cx="3033713" cy="1697038"/>
        </p:xfrm>
        <a:graphic>
          <a:graphicData uri="http://schemas.openxmlformats.org/presentationml/2006/ole">
            <mc:AlternateContent xmlns:mc="http://schemas.openxmlformats.org/markup-compatibility/2006">
              <mc:Choice xmlns:v="urn:schemas-microsoft-com:vml" Requires="v">
                <p:oleObj spid="_x0000_s396355" name="Equation" r:id="rId10" imgW="3085920" imgH="1879560" progId="Equation.DSMT4">
                  <p:embed/>
                </p:oleObj>
              </mc:Choice>
              <mc:Fallback>
                <p:oleObj name="Equation" r:id="rId10" imgW="3085920" imgH="1879560" progId="Equation.DSMT4">
                  <p:embed/>
                  <p:pic>
                    <p:nvPicPr>
                      <p:cNvPr id="0" name=""/>
                      <p:cNvPicPr>
                        <a:picLocks noChangeAspect="1" noChangeArrowheads="1"/>
                      </p:cNvPicPr>
                      <p:nvPr/>
                    </p:nvPicPr>
                    <p:blipFill>
                      <a:blip r:embed="rId11"/>
                      <a:srcRect/>
                      <a:stretch>
                        <a:fillRect/>
                      </a:stretch>
                    </p:blipFill>
                    <p:spPr bwMode="auto">
                      <a:xfrm>
                        <a:off x="707878" y="2134722"/>
                        <a:ext cx="3033713"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124804291"/>
              </p:ext>
            </p:extLst>
          </p:nvPr>
        </p:nvGraphicFramePr>
        <p:xfrm>
          <a:off x="3794682" y="2155825"/>
          <a:ext cx="2959100" cy="1697038"/>
        </p:xfrm>
        <a:graphic>
          <a:graphicData uri="http://schemas.openxmlformats.org/presentationml/2006/ole">
            <mc:AlternateContent xmlns:mc="http://schemas.openxmlformats.org/markup-compatibility/2006">
              <mc:Choice xmlns:v="urn:schemas-microsoft-com:vml" Requires="v">
                <p:oleObj spid="_x0000_s396356" name="Equation" r:id="rId12" imgW="3009600" imgH="1879560" progId="Equation.DSMT4">
                  <p:embed/>
                </p:oleObj>
              </mc:Choice>
              <mc:Fallback>
                <p:oleObj name="Equation" r:id="rId12" imgW="3009600" imgH="1879560" progId="Equation.DSMT4">
                  <p:embed/>
                  <p:pic>
                    <p:nvPicPr>
                      <p:cNvPr id="0" name=""/>
                      <p:cNvPicPr>
                        <a:picLocks noChangeAspect="1" noChangeArrowheads="1"/>
                      </p:cNvPicPr>
                      <p:nvPr/>
                    </p:nvPicPr>
                    <p:blipFill>
                      <a:blip r:embed="rId13"/>
                      <a:srcRect/>
                      <a:stretch>
                        <a:fillRect/>
                      </a:stretch>
                    </p:blipFill>
                    <p:spPr bwMode="auto">
                      <a:xfrm>
                        <a:off x="3794682" y="2155825"/>
                        <a:ext cx="2959100" cy="169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379479820"/>
              </p:ext>
            </p:extLst>
          </p:nvPr>
        </p:nvGraphicFramePr>
        <p:xfrm>
          <a:off x="1167960" y="4305912"/>
          <a:ext cx="2384425" cy="1697037"/>
        </p:xfrm>
        <a:graphic>
          <a:graphicData uri="http://schemas.openxmlformats.org/presentationml/2006/ole">
            <mc:AlternateContent xmlns:mc="http://schemas.openxmlformats.org/markup-compatibility/2006">
              <mc:Choice xmlns:v="urn:schemas-microsoft-com:vml" Requires="v">
                <p:oleObj spid="_x0000_s396357" name="Equation" r:id="rId14" imgW="2425680" imgH="1879560" progId="Equation.DSMT4">
                  <p:embed/>
                </p:oleObj>
              </mc:Choice>
              <mc:Fallback>
                <p:oleObj name="Equation" r:id="rId14" imgW="2425680" imgH="1879560" progId="Equation.DSMT4">
                  <p:embed/>
                  <p:pic>
                    <p:nvPicPr>
                      <p:cNvPr id="0" name=""/>
                      <p:cNvPicPr>
                        <a:picLocks noChangeAspect="1" noChangeArrowheads="1"/>
                      </p:cNvPicPr>
                      <p:nvPr/>
                    </p:nvPicPr>
                    <p:blipFill>
                      <a:blip r:embed="rId15"/>
                      <a:srcRect/>
                      <a:stretch>
                        <a:fillRect/>
                      </a:stretch>
                    </p:blipFill>
                    <p:spPr bwMode="auto">
                      <a:xfrm>
                        <a:off x="1167960" y="4305912"/>
                        <a:ext cx="2384425"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143042060"/>
              </p:ext>
            </p:extLst>
          </p:nvPr>
        </p:nvGraphicFramePr>
        <p:xfrm>
          <a:off x="1167960" y="4305912"/>
          <a:ext cx="2384425" cy="1697037"/>
        </p:xfrm>
        <a:graphic>
          <a:graphicData uri="http://schemas.openxmlformats.org/presentationml/2006/ole">
            <mc:AlternateContent xmlns:mc="http://schemas.openxmlformats.org/markup-compatibility/2006">
              <mc:Choice xmlns:v="urn:schemas-microsoft-com:vml" Requires="v">
                <p:oleObj spid="_x0000_s396358" name="Equation" r:id="rId16" imgW="2425680" imgH="1879560" progId="Equation.DSMT4">
                  <p:embed/>
                </p:oleObj>
              </mc:Choice>
              <mc:Fallback>
                <p:oleObj name="Equation" r:id="rId16" imgW="2425680" imgH="1879560" progId="Equation.DSMT4">
                  <p:embed/>
                  <p:pic>
                    <p:nvPicPr>
                      <p:cNvPr id="0" name=""/>
                      <p:cNvPicPr>
                        <a:picLocks noChangeAspect="1" noChangeArrowheads="1"/>
                      </p:cNvPicPr>
                      <p:nvPr/>
                    </p:nvPicPr>
                    <p:blipFill>
                      <a:blip r:embed="rId17"/>
                      <a:srcRect/>
                      <a:stretch>
                        <a:fillRect/>
                      </a:stretch>
                    </p:blipFill>
                    <p:spPr bwMode="auto">
                      <a:xfrm>
                        <a:off x="1167960" y="4305912"/>
                        <a:ext cx="2384425"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912224980"/>
              </p:ext>
            </p:extLst>
          </p:nvPr>
        </p:nvGraphicFramePr>
        <p:xfrm>
          <a:off x="3613394" y="4289500"/>
          <a:ext cx="2384425" cy="1697037"/>
        </p:xfrm>
        <a:graphic>
          <a:graphicData uri="http://schemas.openxmlformats.org/presentationml/2006/ole">
            <mc:AlternateContent xmlns:mc="http://schemas.openxmlformats.org/markup-compatibility/2006">
              <mc:Choice xmlns:v="urn:schemas-microsoft-com:vml" Requires="v">
                <p:oleObj spid="_x0000_s396359" name="Equation" r:id="rId18" imgW="2425680" imgH="1879560" progId="Equation.DSMT4">
                  <p:embed/>
                </p:oleObj>
              </mc:Choice>
              <mc:Fallback>
                <p:oleObj name="Equation" r:id="rId18" imgW="2425680" imgH="1879560" progId="Equation.DSMT4">
                  <p:embed/>
                  <p:pic>
                    <p:nvPicPr>
                      <p:cNvPr id="0" name=""/>
                      <p:cNvPicPr>
                        <a:picLocks noChangeAspect="1" noChangeArrowheads="1"/>
                      </p:cNvPicPr>
                      <p:nvPr/>
                    </p:nvPicPr>
                    <p:blipFill>
                      <a:blip r:embed="rId19"/>
                      <a:srcRect/>
                      <a:stretch>
                        <a:fillRect/>
                      </a:stretch>
                    </p:blipFill>
                    <p:spPr bwMode="auto">
                      <a:xfrm>
                        <a:off x="3613394" y="4289500"/>
                        <a:ext cx="2384425"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310316864"/>
              </p:ext>
            </p:extLst>
          </p:nvPr>
        </p:nvGraphicFramePr>
        <p:xfrm>
          <a:off x="6705674" y="4670962"/>
          <a:ext cx="1341437" cy="1222375"/>
        </p:xfrm>
        <a:graphic>
          <a:graphicData uri="http://schemas.openxmlformats.org/presentationml/2006/ole">
            <mc:AlternateContent xmlns:mc="http://schemas.openxmlformats.org/markup-compatibility/2006">
              <mc:Choice xmlns:v="urn:schemas-microsoft-com:vml" Requires="v">
                <p:oleObj spid="_x0000_s396360" name="Equation" r:id="rId20" imgW="1130040" imgH="1117440" progId="Equation.DSMT4">
                  <p:embed/>
                </p:oleObj>
              </mc:Choice>
              <mc:Fallback>
                <p:oleObj name="Equation" r:id="rId20" imgW="1130040" imgH="1117440" progId="Equation.DSMT4">
                  <p:embed/>
                  <p:pic>
                    <p:nvPicPr>
                      <p:cNvPr id="0" name="Object 6"/>
                      <p:cNvPicPr>
                        <a:picLocks noChangeAspect="1" noChangeArrowheads="1"/>
                      </p:cNvPicPr>
                      <p:nvPr/>
                    </p:nvPicPr>
                    <p:blipFill>
                      <a:blip r:embed="rId21"/>
                      <a:srcRect/>
                      <a:stretch>
                        <a:fillRect/>
                      </a:stretch>
                    </p:blipFill>
                    <p:spPr bwMode="auto">
                      <a:xfrm>
                        <a:off x="6705674" y="4670962"/>
                        <a:ext cx="1341437" cy="122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9" name="Audio 1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43147709"/>
      </p:ext>
    </p:extLst>
  </p:cSld>
  <p:clrMapOvr>
    <a:masterClrMapping/>
  </p:clrMapOvr>
  <mc:AlternateContent xmlns:mc="http://schemas.openxmlformats.org/markup-compatibility/2006" xmlns:p14="http://schemas.microsoft.com/office/powerpoint/2010/main">
    <mc:Choice Requires="p14">
      <p:transition spd="slow" p14:dur="2000" advTm="248709"/>
    </mc:Choice>
    <mc:Fallback xmlns="">
      <p:transition spd="slow" advTm="2487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CA" dirty="0"/>
          </a:p>
        </p:txBody>
      </p:sp>
      <p:sp>
        <p:nvSpPr>
          <p:cNvPr id="3" name="Content Placeholder 2"/>
          <p:cNvSpPr>
            <a:spLocks noGrp="1"/>
          </p:cNvSpPr>
          <p:nvPr>
            <p:ph idx="1"/>
          </p:nvPr>
        </p:nvSpPr>
        <p:spPr>
          <a:xfrm>
            <a:off x="457199" y="1304772"/>
            <a:ext cx="8312331" cy="4525963"/>
          </a:xfrm>
        </p:spPr>
        <p:txBody>
          <a:bodyPr/>
          <a:lstStyle/>
          <a:p>
            <a:r>
              <a:rPr lang="en-US" dirty="0" smtClean="0"/>
              <a:t>Consider this </a:t>
            </a:r>
            <a:r>
              <a:rPr lang="en-US" dirty="0" smtClean="0">
                <a:latin typeface="Times New Roman" panose="02020603050405020304" pitchFamily="18" charset="0"/>
              </a:rPr>
              <a:t>5 </a:t>
            </a:r>
            <a:r>
              <a:rPr lang="en-US" dirty="0">
                <a:latin typeface="Times New Roman" panose="02020603050405020304" pitchFamily="18" charset="0"/>
              </a:rPr>
              <a:t>× </a:t>
            </a:r>
            <a:r>
              <a:rPr lang="en-US" dirty="0" smtClean="0">
                <a:latin typeface="Times New Roman" panose="02020603050405020304" pitchFamily="18" charset="0"/>
              </a:rPr>
              <a:t>6 </a:t>
            </a:r>
            <a:r>
              <a:rPr lang="en-US" dirty="0" smtClean="0"/>
              <a:t>augmented matrix (</a:t>
            </a:r>
            <a:r>
              <a:rPr lang="en-US" i="1" dirty="0" smtClean="0">
                <a:latin typeface="Times New Roman" panose="02020603050405020304" pitchFamily="18" charset="0"/>
              </a:rPr>
              <a:t>m</a:t>
            </a:r>
            <a:r>
              <a:rPr lang="en-US" dirty="0" smtClean="0">
                <a:latin typeface="Times New Roman" panose="02020603050405020304" pitchFamily="18" charset="0"/>
              </a:rPr>
              <a:t> = </a:t>
            </a:r>
            <a:r>
              <a:rPr lang="en-US" i="1" dirty="0" smtClean="0">
                <a:latin typeface="Times New Roman" panose="02020603050405020304" pitchFamily="18" charset="0"/>
              </a:rPr>
              <a:t>n</a:t>
            </a:r>
            <a:r>
              <a:rPr lang="en-US" dirty="0" smtClean="0">
                <a:latin typeface="Times New Roman" panose="02020603050405020304" pitchFamily="18" charset="0"/>
              </a:rPr>
              <a:t> = 5</a:t>
            </a:r>
            <a:r>
              <a:rPr lang="en-US" dirty="0" smtClean="0"/>
              <a:t>)</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726699543"/>
              </p:ext>
            </p:extLst>
          </p:nvPr>
        </p:nvGraphicFramePr>
        <p:xfrm>
          <a:off x="92364" y="1773304"/>
          <a:ext cx="3880716" cy="1542761"/>
        </p:xfrm>
        <a:graphic>
          <a:graphicData uri="http://schemas.openxmlformats.org/presentationml/2006/ole">
            <mc:AlternateContent xmlns:mc="http://schemas.openxmlformats.org/markup-compatibility/2006">
              <mc:Choice xmlns:v="urn:schemas-microsoft-com:vml" Requires="v">
                <p:oleObj spid="_x0000_s400444" name="Equation" r:id="rId6" imgW="4343400" imgH="1879560" progId="Equation.DSMT4">
                  <p:embed/>
                </p:oleObj>
              </mc:Choice>
              <mc:Fallback>
                <p:oleObj name="Equation" r:id="rId6" imgW="4343400" imgH="1879560" progId="Equation.DSMT4">
                  <p:embed/>
                  <p:pic>
                    <p:nvPicPr>
                      <p:cNvPr id="0" name=""/>
                      <p:cNvPicPr>
                        <a:picLocks noChangeAspect="1" noChangeArrowheads="1"/>
                      </p:cNvPicPr>
                      <p:nvPr/>
                    </p:nvPicPr>
                    <p:blipFill>
                      <a:blip r:embed="rId7"/>
                      <a:srcRect/>
                      <a:stretch>
                        <a:fillRect/>
                      </a:stretch>
                    </p:blipFill>
                    <p:spPr bwMode="auto">
                      <a:xfrm>
                        <a:off x="92364" y="1773304"/>
                        <a:ext cx="3880716" cy="154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827662448"/>
              </p:ext>
            </p:extLst>
          </p:nvPr>
        </p:nvGraphicFramePr>
        <p:xfrm>
          <a:off x="4982729" y="5102709"/>
          <a:ext cx="1108625" cy="1699019"/>
        </p:xfrm>
        <a:graphic>
          <a:graphicData uri="http://schemas.openxmlformats.org/presentationml/2006/ole">
            <mc:AlternateContent xmlns:mc="http://schemas.openxmlformats.org/markup-compatibility/2006">
              <mc:Choice xmlns:v="urn:schemas-microsoft-com:vml" Requires="v">
                <p:oleObj spid="_x0000_s400445" name="Equation" r:id="rId8" imgW="1130040" imgH="1879560" progId="Equation.DSMT4">
                  <p:embed/>
                </p:oleObj>
              </mc:Choice>
              <mc:Fallback>
                <p:oleObj name="Equation" r:id="rId8" imgW="1130040" imgH="1879560" progId="Equation.DSMT4">
                  <p:embed/>
                  <p:pic>
                    <p:nvPicPr>
                      <p:cNvPr id="0" name=""/>
                      <p:cNvPicPr>
                        <a:picLocks noChangeAspect="1" noChangeArrowheads="1"/>
                      </p:cNvPicPr>
                      <p:nvPr/>
                    </p:nvPicPr>
                    <p:blipFill>
                      <a:blip r:embed="rId9"/>
                      <a:srcRect/>
                      <a:stretch>
                        <a:fillRect/>
                      </a:stretch>
                    </p:blipFill>
                    <p:spPr bwMode="auto">
                      <a:xfrm>
                        <a:off x="4982729" y="5102709"/>
                        <a:ext cx="1108625" cy="169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715968752"/>
              </p:ext>
            </p:extLst>
          </p:nvPr>
        </p:nvGraphicFramePr>
        <p:xfrm>
          <a:off x="4086606" y="1779786"/>
          <a:ext cx="3815773" cy="1542761"/>
        </p:xfrm>
        <a:graphic>
          <a:graphicData uri="http://schemas.openxmlformats.org/presentationml/2006/ole">
            <mc:AlternateContent xmlns:mc="http://schemas.openxmlformats.org/markup-compatibility/2006">
              <mc:Choice xmlns:v="urn:schemas-microsoft-com:vml" Requires="v">
                <p:oleObj spid="_x0000_s400446" name="Equation" r:id="rId10" imgW="4267080" imgH="1879560" progId="Equation.DSMT4">
                  <p:embed/>
                </p:oleObj>
              </mc:Choice>
              <mc:Fallback>
                <p:oleObj name="Equation" r:id="rId10" imgW="4267080" imgH="1879560" progId="Equation.DSMT4">
                  <p:embed/>
                  <p:pic>
                    <p:nvPicPr>
                      <p:cNvPr id="0" name=""/>
                      <p:cNvPicPr>
                        <a:picLocks noChangeAspect="1" noChangeArrowheads="1"/>
                      </p:cNvPicPr>
                      <p:nvPr/>
                    </p:nvPicPr>
                    <p:blipFill>
                      <a:blip r:embed="rId11"/>
                      <a:srcRect/>
                      <a:stretch>
                        <a:fillRect/>
                      </a:stretch>
                    </p:blipFill>
                    <p:spPr bwMode="auto">
                      <a:xfrm>
                        <a:off x="4086606" y="1779786"/>
                        <a:ext cx="3815773" cy="154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204361608"/>
              </p:ext>
            </p:extLst>
          </p:nvPr>
        </p:nvGraphicFramePr>
        <p:xfrm>
          <a:off x="4037405" y="3441045"/>
          <a:ext cx="3566102" cy="1541318"/>
        </p:xfrm>
        <a:graphic>
          <a:graphicData uri="http://schemas.openxmlformats.org/presentationml/2006/ole">
            <mc:AlternateContent xmlns:mc="http://schemas.openxmlformats.org/markup-compatibility/2006">
              <mc:Choice xmlns:v="urn:schemas-microsoft-com:vml" Requires="v">
                <p:oleObj spid="_x0000_s400447" name="Equation" r:id="rId12" imgW="3987720" imgH="1879560" progId="Equation.DSMT4">
                  <p:embed/>
                </p:oleObj>
              </mc:Choice>
              <mc:Fallback>
                <p:oleObj name="Equation" r:id="rId12" imgW="3987720" imgH="1879560" progId="Equation.DSMT4">
                  <p:embed/>
                  <p:pic>
                    <p:nvPicPr>
                      <p:cNvPr id="0" name=""/>
                      <p:cNvPicPr>
                        <a:picLocks noChangeAspect="1" noChangeArrowheads="1"/>
                      </p:cNvPicPr>
                      <p:nvPr/>
                    </p:nvPicPr>
                    <p:blipFill>
                      <a:blip r:embed="rId13"/>
                      <a:srcRect/>
                      <a:stretch>
                        <a:fillRect/>
                      </a:stretch>
                    </p:blipFill>
                    <p:spPr bwMode="auto">
                      <a:xfrm>
                        <a:off x="4037405" y="3441045"/>
                        <a:ext cx="3566102" cy="154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165942687"/>
              </p:ext>
            </p:extLst>
          </p:nvPr>
        </p:nvGraphicFramePr>
        <p:xfrm>
          <a:off x="251309" y="3449599"/>
          <a:ext cx="3690215" cy="1542761"/>
        </p:xfrm>
        <a:graphic>
          <a:graphicData uri="http://schemas.openxmlformats.org/presentationml/2006/ole">
            <mc:AlternateContent xmlns:mc="http://schemas.openxmlformats.org/markup-compatibility/2006">
              <mc:Choice xmlns:v="urn:schemas-microsoft-com:vml" Requires="v">
                <p:oleObj spid="_x0000_s400448" name="Equation" r:id="rId14" imgW="4127400" imgH="1879560" progId="Equation.DSMT4">
                  <p:embed/>
                </p:oleObj>
              </mc:Choice>
              <mc:Fallback>
                <p:oleObj name="Equation" r:id="rId14" imgW="4127400" imgH="1879560" progId="Equation.DSMT4">
                  <p:embed/>
                  <p:pic>
                    <p:nvPicPr>
                      <p:cNvPr id="0" name=""/>
                      <p:cNvPicPr>
                        <a:picLocks noChangeAspect="1" noChangeArrowheads="1"/>
                      </p:cNvPicPr>
                      <p:nvPr/>
                    </p:nvPicPr>
                    <p:blipFill>
                      <a:blip r:embed="rId15"/>
                      <a:srcRect/>
                      <a:stretch>
                        <a:fillRect/>
                      </a:stretch>
                    </p:blipFill>
                    <p:spPr bwMode="auto">
                      <a:xfrm>
                        <a:off x="251309" y="3449599"/>
                        <a:ext cx="3690215" cy="1542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685115402"/>
              </p:ext>
            </p:extLst>
          </p:nvPr>
        </p:nvGraphicFramePr>
        <p:xfrm>
          <a:off x="249219" y="5195896"/>
          <a:ext cx="3326534" cy="1542762"/>
        </p:xfrm>
        <a:graphic>
          <a:graphicData uri="http://schemas.openxmlformats.org/presentationml/2006/ole">
            <mc:AlternateContent xmlns:mc="http://schemas.openxmlformats.org/markup-compatibility/2006">
              <mc:Choice xmlns:v="urn:schemas-microsoft-com:vml" Requires="v">
                <p:oleObj spid="_x0000_s400449" name="Equation" r:id="rId16" imgW="3720960" imgH="1879560" progId="Equation.DSMT4">
                  <p:embed/>
                </p:oleObj>
              </mc:Choice>
              <mc:Fallback>
                <p:oleObj name="Equation" r:id="rId16" imgW="3720960" imgH="1879560" progId="Equation.DSMT4">
                  <p:embed/>
                  <p:pic>
                    <p:nvPicPr>
                      <p:cNvPr id="0" name=""/>
                      <p:cNvPicPr>
                        <a:picLocks noChangeAspect="1" noChangeArrowheads="1"/>
                      </p:cNvPicPr>
                      <p:nvPr/>
                    </p:nvPicPr>
                    <p:blipFill>
                      <a:blip r:embed="rId17"/>
                      <a:srcRect/>
                      <a:stretch>
                        <a:fillRect/>
                      </a:stretch>
                    </p:blipFill>
                    <p:spPr bwMode="auto">
                      <a:xfrm>
                        <a:off x="249219" y="5195896"/>
                        <a:ext cx="3326534" cy="154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889494077"/>
              </p:ext>
            </p:extLst>
          </p:nvPr>
        </p:nvGraphicFramePr>
        <p:xfrm>
          <a:off x="90920" y="1774747"/>
          <a:ext cx="3882160" cy="1541318"/>
        </p:xfrm>
        <a:graphic>
          <a:graphicData uri="http://schemas.openxmlformats.org/presentationml/2006/ole">
            <mc:AlternateContent xmlns:mc="http://schemas.openxmlformats.org/markup-compatibility/2006">
              <mc:Choice xmlns:v="urn:schemas-microsoft-com:vml" Requires="v">
                <p:oleObj spid="_x0000_s400450" name="Equation" r:id="rId18" imgW="4343400" imgH="1879560" progId="Equation.DSMT4">
                  <p:embed/>
                </p:oleObj>
              </mc:Choice>
              <mc:Fallback>
                <p:oleObj name="Equation" r:id="rId18" imgW="4343400" imgH="1879560" progId="Equation.DSMT4">
                  <p:embed/>
                  <p:pic>
                    <p:nvPicPr>
                      <p:cNvPr id="0" name=""/>
                      <p:cNvPicPr>
                        <a:picLocks noChangeAspect="1" noChangeArrowheads="1"/>
                      </p:cNvPicPr>
                      <p:nvPr/>
                    </p:nvPicPr>
                    <p:blipFill>
                      <a:blip r:embed="rId19"/>
                      <a:srcRect/>
                      <a:stretch>
                        <a:fillRect/>
                      </a:stretch>
                    </p:blipFill>
                    <p:spPr bwMode="auto">
                      <a:xfrm>
                        <a:off x="90920" y="1774747"/>
                        <a:ext cx="3882160" cy="154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778153197"/>
              </p:ext>
            </p:extLst>
          </p:nvPr>
        </p:nvGraphicFramePr>
        <p:xfrm>
          <a:off x="4086606" y="1779785"/>
          <a:ext cx="3815773" cy="1542762"/>
        </p:xfrm>
        <a:graphic>
          <a:graphicData uri="http://schemas.openxmlformats.org/presentationml/2006/ole">
            <mc:AlternateContent xmlns:mc="http://schemas.openxmlformats.org/markup-compatibility/2006">
              <mc:Choice xmlns:v="urn:schemas-microsoft-com:vml" Requires="v">
                <p:oleObj spid="_x0000_s400451" name="Equation" r:id="rId20" imgW="4267080" imgH="1879560" progId="Equation.DSMT4">
                  <p:embed/>
                </p:oleObj>
              </mc:Choice>
              <mc:Fallback>
                <p:oleObj name="Equation" r:id="rId20" imgW="4267080" imgH="1879560" progId="Equation.DSMT4">
                  <p:embed/>
                  <p:pic>
                    <p:nvPicPr>
                      <p:cNvPr id="0" name=""/>
                      <p:cNvPicPr>
                        <a:picLocks noChangeAspect="1" noChangeArrowheads="1"/>
                      </p:cNvPicPr>
                      <p:nvPr/>
                    </p:nvPicPr>
                    <p:blipFill>
                      <a:blip r:embed="rId21"/>
                      <a:srcRect/>
                      <a:stretch>
                        <a:fillRect/>
                      </a:stretch>
                    </p:blipFill>
                    <p:spPr bwMode="auto">
                      <a:xfrm>
                        <a:off x="4086606" y="1779785"/>
                        <a:ext cx="3815773" cy="1542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761443710"/>
              </p:ext>
            </p:extLst>
          </p:nvPr>
        </p:nvGraphicFramePr>
        <p:xfrm>
          <a:off x="4037405" y="3441045"/>
          <a:ext cx="3566102" cy="1541318"/>
        </p:xfrm>
        <a:graphic>
          <a:graphicData uri="http://schemas.openxmlformats.org/presentationml/2006/ole">
            <mc:AlternateContent xmlns:mc="http://schemas.openxmlformats.org/markup-compatibility/2006">
              <mc:Choice xmlns:v="urn:schemas-microsoft-com:vml" Requires="v">
                <p:oleObj spid="_x0000_s400452" name="Equation" r:id="rId22" imgW="3987720" imgH="1879560" progId="Equation.DSMT4">
                  <p:embed/>
                </p:oleObj>
              </mc:Choice>
              <mc:Fallback>
                <p:oleObj name="Equation" r:id="rId22" imgW="3987720" imgH="1879560" progId="Equation.DSMT4">
                  <p:embed/>
                  <p:pic>
                    <p:nvPicPr>
                      <p:cNvPr id="0" name=""/>
                      <p:cNvPicPr>
                        <a:picLocks noChangeAspect="1" noChangeArrowheads="1"/>
                      </p:cNvPicPr>
                      <p:nvPr/>
                    </p:nvPicPr>
                    <p:blipFill>
                      <a:blip r:embed="rId23"/>
                      <a:srcRect/>
                      <a:stretch>
                        <a:fillRect/>
                      </a:stretch>
                    </p:blipFill>
                    <p:spPr bwMode="auto">
                      <a:xfrm>
                        <a:off x="4037405" y="3441045"/>
                        <a:ext cx="3566102" cy="1541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607240593"/>
      </p:ext>
    </p:extLst>
  </p:cSld>
  <p:clrMapOvr>
    <a:masterClrMapping/>
  </p:clrMapOvr>
  <mc:AlternateContent xmlns:mc="http://schemas.openxmlformats.org/markup-compatibility/2006" xmlns:p14="http://schemas.microsoft.com/office/powerpoint/2010/main">
    <mc:Choice Requires="p14">
      <p:transition spd="slow" p14:dur="2000" advTm="279022"/>
    </mc:Choice>
    <mc:Fallback xmlns="">
      <p:transition spd="slow" advTm="2790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7"/>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6"/>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point!</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142270" cy="4525963"/>
          </a:xfrm>
        </p:spPr>
        <p:txBody>
          <a:bodyPr/>
          <a:lstStyle/>
          <a:p>
            <a:r>
              <a:rPr lang="en-US" dirty="0" smtClean="0"/>
              <a:t>Partial pivoting, as we have defined it, is absolutely necessary when programming the Gaussian elimination algorithm</a:t>
            </a:r>
          </a:p>
          <a:p>
            <a:r>
              <a:rPr lang="en-US" dirty="0" smtClean="0"/>
              <a:t>If you are solving a system of linear equations by hand,</a:t>
            </a:r>
          </a:p>
          <a:p>
            <a:pPr marL="0" indent="0">
              <a:buNone/>
            </a:pPr>
            <a:r>
              <a:rPr lang="en-US" dirty="0"/>
              <a:t>	</a:t>
            </a:r>
            <a:r>
              <a:rPr lang="en-US" dirty="0" smtClean="0"/>
              <a:t>you are 100% welcome to pick the easiest pivot</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r>
              <a:rPr lang="en-US" dirty="0" smtClean="0"/>
              <a:t>There will be times in this course where we will not apply partial pivoting</a:t>
            </a:r>
          </a:p>
          <a:p>
            <a:pPr lvl="1"/>
            <a:r>
              <a:rPr lang="en-US" dirty="0" smtClean="0"/>
              <a:t>I will explicitly state that partial pivoting is not being used</a:t>
            </a:r>
            <a:endParaRPr lang="en-US" dirty="0"/>
          </a:p>
          <a:p>
            <a:pPr lvl="1"/>
            <a:endParaRPr lang="en-US" dirty="0" smtClean="0">
              <a:latin typeface="Times New Roman" panose="02020603050405020304" pitchFamily="18" charset="0"/>
            </a:endParaRP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32</a:t>
            </a:fld>
            <a:endParaRPr lang="en-CA" dirty="0"/>
          </a:p>
        </p:txBody>
      </p:sp>
      <p:graphicFrame>
        <p:nvGraphicFramePr>
          <p:cNvPr id="8" name="Object 7"/>
          <p:cNvGraphicFramePr>
            <a:graphicFrameLocks noChangeAspect="1"/>
          </p:cNvGraphicFramePr>
          <p:nvPr>
            <p:extLst>
              <p:ext uri="{D42A27DB-BD31-4B8C-83A1-F6EECF244321}">
                <p14:modId xmlns:p14="http://schemas.microsoft.com/office/powerpoint/2010/main" val="1434460984"/>
              </p:ext>
            </p:extLst>
          </p:nvPr>
        </p:nvGraphicFramePr>
        <p:xfrm>
          <a:off x="1105722" y="3360874"/>
          <a:ext cx="2051050" cy="804862"/>
        </p:xfrm>
        <a:graphic>
          <a:graphicData uri="http://schemas.openxmlformats.org/presentationml/2006/ole">
            <mc:AlternateContent xmlns:mc="http://schemas.openxmlformats.org/markup-compatibility/2006">
              <mc:Choice xmlns:v="urn:schemas-microsoft-com:vml" Requires="v">
                <p:oleObj spid="_x0000_s356462" name="Equation" r:id="rId6" imgW="1726920" imgH="736560" progId="Equation.DSMT4">
                  <p:embed/>
                </p:oleObj>
              </mc:Choice>
              <mc:Fallback>
                <p:oleObj name="Equation" r:id="rId6" imgW="1726920" imgH="736560" progId="Equation.DSMT4">
                  <p:embed/>
                  <p:pic>
                    <p:nvPicPr>
                      <p:cNvPr id="0" name=""/>
                      <p:cNvPicPr>
                        <a:picLocks noChangeAspect="1" noChangeArrowheads="1"/>
                      </p:cNvPicPr>
                      <p:nvPr/>
                    </p:nvPicPr>
                    <p:blipFill>
                      <a:blip r:embed="rId7"/>
                      <a:srcRect/>
                      <a:stretch>
                        <a:fillRect/>
                      </a:stretch>
                    </p:blipFill>
                    <p:spPr bwMode="auto">
                      <a:xfrm>
                        <a:off x="1105722" y="3360874"/>
                        <a:ext cx="205105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837254188"/>
              </p:ext>
            </p:extLst>
          </p:nvPr>
        </p:nvGraphicFramePr>
        <p:xfrm>
          <a:off x="3256616" y="3360874"/>
          <a:ext cx="2292350" cy="804862"/>
        </p:xfrm>
        <a:graphic>
          <a:graphicData uri="http://schemas.openxmlformats.org/presentationml/2006/ole">
            <mc:AlternateContent xmlns:mc="http://schemas.openxmlformats.org/markup-compatibility/2006">
              <mc:Choice xmlns:v="urn:schemas-microsoft-com:vml" Requires="v">
                <p:oleObj spid="_x0000_s356463" name="Equation" r:id="rId8" imgW="1930320" imgH="736560" progId="Equation.DSMT4">
                  <p:embed/>
                </p:oleObj>
              </mc:Choice>
              <mc:Fallback>
                <p:oleObj name="Equation" r:id="rId8" imgW="1930320" imgH="736560" progId="Equation.DSMT4">
                  <p:embed/>
                  <p:pic>
                    <p:nvPicPr>
                      <p:cNvPr id="0" name=""/>
                      <p:cNvPicPr>
                        <a:picLocks noChangeAspect="1" noChangeArrowheads="1"/>
                      </p:cNvPicPr>
                      <p:nvPr/>
                    </p:nvPicPr>
                    <p:blipFill>
                      <a:blip r:embed="rId9"/>
                      <a:srcRect/>
                      <a:stretch>
                        <a:fillRect/>
                      </a:stretch>
                    </p:blipFill>
                    <p:spPr bwMode="auto">
                      <a:xfrm>
                        <a:off x="3256616" y="3360874"/>
                        <a:ext cx="2292350"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904714682"/>
              </p:ext>
            </p:extLst>
          </p:nvPr>
        </p:nvGraphicFramePr>
        <p:xfrm>
          <a:off x="5579092" y="3360874"/>
          <a:ext cx="2398712" cy="804863"/>
        </p:xfrm>
        <a:graphic>
          <a:graphicData uri="http://schemas.openxmlformats.org/presentationml/2006/ole">
            <mc:AlternateContent xmlns:mc="http://schemas.openxmlformats.org/markup-compatibility/2006">
              <mc:Choice xmlns:v="urn:schemas-microsoft-com:vml" Requires="v">
                <p:oleObj spid="_x0000_s356464" name="Equation" r:id="rId10" imgW="2019240" imgH="736560" progId="Equation.DSMT4">
                  <p:embed/>
                </p:oleObj>
              </mc:Choice>
              <mc:Fallback>
                <p:oleObj name="Equation" r:id="rId10" imgW="2019240" imgH="736560" progId="Equation.DSMT4">
                  <p:embed/>
                  <p:pic>
                    <p:nvPicPr>
                      <p:cNvPr id="0" name=""/>
                      <p:cNvPicPr>
                        <a:picLocks noChangeAspect="1" noChangeArrowheads="1"/>
                      </p:cNvPicPr>
                      <p:nvPr/>
                    </p:nvPicPr>
                    <p:blipFill>
                      <a:blip r:embed="rId11"/>
                      <a:srcRect/>
                      <a:stretch>
                        <a:fillRect/>
                      </a:stretch>
                    </p:blipFill>
                    <p:spPr bwMode="auto">
                      <a:xfrm>
                        <a:off x="5579092" y="3360874"/>
                        <a:ext cx="239871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872596965"/>
              </p:ext>
            </p:extLst>
          </p:nvPr>
        </p:nvGraphicFramePr>
        <p:xfrm>
          <a:off x="5232148" y="4379683"/>
          <a:ext cx="1343025" cy="804863"/>
        </p:xfrm>
        <a:graphic>
          <a:graphicData uri="http://schemas.openxmlformats.org/presentationml/2006/ole">
            <mc:AlternateContent xmlns:mc="http://schemas.openxmlformats.org/markup-compatibility/2006">
              <mc:Choice xmlns:v="urn:schemas-microsoft-com:vml" Requires="v">
                <p:oleObj spid="_x0000_s356465" name="Equation" r:id="rId12" imgW="1130040" imgH="736560" progId="Equation.DSMT4">
                  <p:embed/>
                </p:oleObj>
              </mc:Choice>
              <mc:Fallback>
                <p:oleObj name="Equation" r:id="rId12" imgW="1130040" imgH="736560" progId="Equation.DSMT4">
                  <p:embed/>
                  <p:pic>
                    <p:nvPicPr>
                      <p:cNvPr id="0" name=""/>
                      <p:cNvPicPr>
                        <a:picLocks noChangeAspect="1" noChangeArrowheads="1"/>
                      </p:cNvPicPr>
                      <p:nvPr/>
                    </p:nvPicPr>
                    <p:blipFill>
                      <a:blip r:embed="rId13"/>
                      <a:srcRect/>
                      <a:stretch>
                        <a:fillRect/>
                      </a:stretch>
                    </p:blipFill>
                    <p:spPr bwMode="auto">
                      <a:xfrm>
                        <a:off x="5232148" y="4379683"/>
                        <a:ext cx="1343025"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45363203"/>
      </p:ext>
    </p:extLst>
  </p:cSld>
  <p:clrMapOvr>
    <a:masterClrMapping/>
  </p:clrMapOvr>
  <mc:AlternateContent xmlns:mc="http://schemas.openxmlformats.org/markup-compatibility/2006" xmlns:p14="http://schemas.microsoft.com/office/powerpoint/2010/main">
    <mc:Choice Requires="p14">
      <p:transition spd="slow" p14:dur="2000" advTm="189698"/>
    </mc:Choice>
    <mc:Fallback xmlns="">
      <p:transition spd="slow" advTm="189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that we must take floating-point numbers into</a:t>
            </a:r>
            <a:br>
              <a:rPr lang="en-US" dirty="0" smtClean="0"/>
            </a:br>
            <a:r>
              <a:rPr lang="en-US" dirty="0" smtClean="0"/>
              <a:t>consideration</a:t>
            </a:r>
          </a:p>
          <a:p>
            <a:pPr lvl="1"/>
            <a:r>
              <a:rPr lang="en-US" dirty="0" smtClean="0"/>
              <a:t>Know the Gaussian elimination algorithm with partial pivoting</a:t>
            </a:r>
          </a:p>
          <a:p>
            <a:pPr lvl="1"/>
            <a:r>
              <a:rPr lang="en-US" dirty="0" smtClean="0">
                <a:latin typeface="Times New Roman" panose="02020603050405020304" pitchFamily="18" charset="0"/>
              </a:rPr>
              <a:t>Can apply the steps to convert a matrix into row-echelon form using this algorithm</a:t>
            </a:r>
          </a:p>
          <a:p>
            <a:pPr lvl="1"/>
            <a:r>
              <a:rPr lang="en-US" dirty="0" smtClean="0">
                <a:latin typeface="Times New Roman" panose="02020603050405020304" pitchFamily="18" charset="0"/>
              </a:rPr>
              <a:t>Indicating that the partial pivoting aspect is unnecessary for smaller back-of-the-envelope calculations</a:t>
            </a:r>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43430"/>
    </mc:Choice>
    <mc:Fallback xmlns="">
      <p:transition spd="slow" advTm="434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https://en.wikipedia.org/wiki/Gaussian_elimination</a:t>
            </a:r>
            <a:endParaRPr lang="en-US" dirty="0" smtClean="0"/>
          </a:p>
          <a:p>
            <a:pPr marL="0" indent="0">
              <a:buNone/>
            </a:pPr>
            <a:r>
              <a:rPr lang="en-US" dirty="0"/>
              <a:t>[2]	https://en.wikipedia.org/wiki/Pivot_element</a:t>
            </a:r>
            <a:endParaRPr lang="en-CA" dirty="0" smtClean="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Tina Hanna for noting a mistake in Slide 27.</a:t>
            </a:r>
            <a:endParaRPr lang="en-CA" sz="1800" dirty="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Gaussian elimination with partial pivoting</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Gaussian elimination with partial pivoting</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3|9.1"/>
</p:tagLst>
</file>

<file path=ppt/tags/tag2.xml><?xml version="1.0" encoding="utf-8"?>
<p:tagLst xmlns:a="http://schemas.openxmlformats.org/drawingml/2006/main" xmlns:r="http://schemas.openxmlformats.org/officeDocument/2006/relationships" xmlns:p="http://schemas.openxmlformats.org/presentationml/2006/main">
  <p:tag name="TIMING" val="|9.2|14.3|6.1|8.9|8.2|7.6|28.6"/>
</p:tagLst>
</file>

<file path=ppt/tags/tag3.xml><?xml version="1.0" encoding="utf-8"?>
<p:tagLst xmlns:a="http://schemas.openxmlformats.org/drawingml/2006/main" xmlns:r="http://schemas.openxmlformats.org/officeDocument/2006/relationships" xmlns:p="http://schemas.openxmlformats.org/presentationml/2006/main">
  <p:tag name="TIMING" val="|6.1|16.2|27.9|9.1"/>
</p:tagLst>
</file>

<file path=ppt/tags/tag4.xml><?xml version="1.0" encoding="utf-8"?>
<p:tagLst xmlns:a="http://schemas.openxmlformats.org/drawingml/2006/main" xmlns:r="http://schemas.openxmlformats.org/officeDocument/2006/relationships" xmlns:p="http://schemas.openxmlformats.org/presentationml/2006/main">
  <p:tag name="TIMING" val="|7.2|11.2|8.8|11.5|18|8.6|4.5"/>
</p:tagLst>
</file>

<file path=ppt/tags/tag5.xml><?xml version="1.0" encoding="utf-8"?>
<p:tagLst xmlns:a="http://schemas.openxmlformats.org/drawingml/2006/main" xmlns:r="http://schemas.openxmlformats.org/officeDocument/2006/relationships" xmlns:p="http://schemas.openxmlformats.org/presentationml/2006/main">
  <p:tag name="TIMING" val="|10.6|17|16.7"/>
</p:tagLst>
</file>

<file path=ppt/tags/tag6.xml><?xml version="1.0" encoding="utf-8"?>
<p:tagLst xmlns:a="http://schemas.openxmlformats.org/drawingml/2006/main" xmlns:r="http://schemas.openxmlformats.org/officeDocument/2006/relationships" xmlns:p="http://schemas.openxmlformats.org/presentationml/2006/main">
  <p:tag name="TIMING" val="|9.6|5.4|26.2|0.7|33.7|22.6"/>
</p:tagLst>
</file>

<file path=ppt/tags/tag7.xml><?xml version="1.0" encoding="utf-8"?>
<p:tagLst xmlns:a="http://schemas.openxmlformats.org/drawingml/2006/main" xmlns:r="http://schemas.openxmlformats.org/officeDocument/2006/relationships" xmlns:p="http://schemas.openxmlformats.org/presentationml/2006/main">
  <p:tag name="TIMING" val="|9.1|36.6|12.3|10.7"/>
</p:tagLst>
</file>

<file path=ppt/tags/tag8.xml><?xml version="1.0" encoding="utf-8"?>
<p:tagLst xmlns:a="http://schemas.openxmlformats.org/drawingml/2006/main" xmlns:r="http://schemas.openxmlformats.org/officeDocument/2006/relationships" xmlns:p="http://schemas.openxmlformats.org/presentationml/2006/main">
  <p:tag name="TIMING" val="|3.6|7.6|6|29.8|2.8|36.6"/>
</p:tagLst>
</file>

<file path=ppt/tags/tag9.xml><?xml version="1.0" encoding="utf-8"?>
<p:tagLst xmlns:a="http://schemas.openxmlformats.org/drawingml/2006/main" xmlns:r="http://schemas.openxmlformats.org/officeDocument/2006/relationships" xmlns:p="http://schemas.openxmlformats.org/presentationml/2006/main">
  <p:tag name="TIMING" val="|11.1|9.1"/>
</p:tagLst>
</file>

<file path=ppt/tags/tag10.xml><?xml version="1.0" encoding="utf-8"?>
<p:tagLst xmlns:a="http://schemas.openxmlformats.org/drawingml/2006/main" xmlns:r="http://schemas.openxmlformats.org/officeDocument/2006/relationships" xmlns:p="http://schemas.openxmlformats.org/presentationml/2006/main">
  <p:tag name="TIMING" val="|13.8|10.8"/>
</p:tagLst>
</file>

<file path=ppt/tags/tag11.xml><?xml version="1.0" encoding="utf-8"?>
<p:tagLst xmlns:a="http://schemas.openxmlformats.org/drawingml/2006/main" xmlns:r="http://schemas.openxmlformats.org/officeDocument/2006/relationships" xmlns:p="http://schemas.openxmlformats.org/presentationml/2006/main">
  <p:tag name="TIMING" val="|18.5|16.4|19.7|5.6|25.5|14.5|51.3|27.5"/>
</p:tagLst>
</file>

<file path=ppt/tags/tag12.xml><?xml version="1.0" encoding="utf-8"?>
<p:tagLst xmlns:a="http://schemas.openxmlformats.org/drawingml/2006/main" xmlns:r="http://schemas.openxmlformats.org/officeDocument/2006/relationships" xmlns:p="http://schemas.openxmlformats.org/presentationml/2006/main">
  <p:tag name="TIMING" val="|26.2|23.5|6|7.5|16.6|16.7|5.5|2|29.8|16.9|9.9|4.4|10.4|12.8|15.7|15.4"/>
</p:tagLst>
</file>

<file path=ppt/tags/tag13.xml><?xml version="1.0" encoding="utf-8"?>
<p:tagLst xmlns:a="http://schemas.openxmlformats.org/drawingml/2006/main" xmlns:r="http://schemas.openxmlformats.org/officeDocument/2006/relationships" xmlns:p="http://schemas.openxmlformats.org/presentationml/2006/main">
  <p:tag name="TIMING" val="|14.1|19.5|13|28.3|12.5|5.2|24.4|1.1|24.9"/>
</p:tagLst>
</file>

<file path=ppt/tags/tag14.xml><?xml version="1.0" encoding="utf-8"?>
<p:tagLst xmlns:a="http://schemas.openxmlformats.org/drawingml/2006/main" xmlns:r="http://schemas.openxmlformats.org/officeDocument/2006/relationships" xmlns:p="http://schemas.openxmlformats.org/presentationml/2006/main">
  <p:tag name="TIMING" val="|9.5|20.1|9.3|38.8|6.3|2.5|15.2|2.2|13.2|1.4|30.3|6.2"/>
</p:tagLst>
</file>

<file path=ppt/tags/tag15.xml><?xml version="1.0" encoding="utf-8"?>
<p:tagLst xmlns:a="http://schemas.openxmlformats.org/drawingml/2006/main" xmlns:r="http://schemas.openxmlformats.org/officeDocument/2006/relationships" xmlns:p="http://schemas.openxmlformats.org/presentationml/2006/main">
  <p:tag name="TIMING" val="|7.3|21.6|35.3|5.2|2.7|24|1.5|25.4|1.2"/>
</p:tagLst>
</file>

<file path=ppt/tags/tag16.xml><?xml version="1.0" encoding="utf-8"?>
<p:tagLst xmlns:a="http://schemas.openxmlformats.org/drawingml/2006/main" xmlns:r="http://schemas.openxmlformats.org/officeDocument/2006/relationships" xmlns:p="http://schemas.openxmlformats.org/presentationml/2006/main">
  <p:tag name="TIMING" val="|8.8|23.7|9.6|18|18.4|12.9|4.1"/>
</p:tagLst>
</file>

<file path=ppt/tags/tag17.xml><?xml version="1.0" encoding="utf-8"?>
<p:tagLst xmlns:a="http://schemas.openxmlformats.org/drawingml/2006/main" xmlns:r="http://schemas.openxmlformats.org/officeDocument/2006/relationships" xmlns:p="http://schemas.openxmlformats.org/presentationml/2006/main">
  <p:tag name="TIMING" val="|4.8|18.9|5.5|38.3|9.4|3.1"/>
</p:tagLst>
</file>

<file path=ppt/tags/tag18.xml><?xml version="1.0" encoding="utf-8"?>
<p:tagLst xmlns:a="http://schemas.openxmlformats.org/drawingml/2006/main" xmlns:r="http://schemas.openxmlformats.org/officeDocument/2006/relationships" xmlns:p="http://schemas.openxmlformats.org/presentationml/2006/main">
  <p:tag name="TIMING" val="|20.3|14.1|9.7|3|4.2|13|24.5"/>
</p:tagLst>
</file>

<file path=ppt/tags/tag19.xml><?xml version="1.0" encoding="utf-8"?>
<p:tagLst xmlns:a="http://schemas.openxmlformats.org/drawingml/2006/main" xmlns:r="http://schemas.openxmlformats.org/officeDocument/2006/relationships" xmlns:p="http://schemas.openxmlformats.org/presentationml/2006/main">
  <p:tag name="TIMING" val="|17.9|19.6|15.6|13.3|14.1|7.4|5"/>
</p:tagLst>
</file>

<file path=ppt/tags/tag20.xml><?xml version="1.0" encoding="utf-8"?>
<p:tagLst xmlns:a="http://schemas.openxmlformats.org/drawingml/2006/main" xmlns:r="http://schemas.openxmlformats.org/officeDocument/2006/relationships" xmlns:p="http://schemas.openxmlformats.org/presentationml/2006/main">
  <p:tag name="TIMING" val="|20.5"/>
</p:tagLst>
</file>

<file path=ppt/tags/tag21.xml><?xml version="1.0" encoding="utf-8"?>
<p:tagLst xmlns:a="http://schemas.openxmlformats.org/drawingml/2006/main" xmlns:r="http://schemas.openxmlformats.org/officeDocument/2006/relationships" xmlns:p="http://schemas.openxmlformats.org/presentationml/2006/main">
  <p:tag name="TIMING" val="|4.8|22.2|17.6|5.5|3.2|13|3.6|2.8|51.1|17.1"/>
</p:tagLst>
</file>

<file path=ppt/tags/tag22.xml><?xml version="1.0" encoding="utf-8"?>
<p:tagLst xmlns:a="http://schemas.openxmlformats.org/drawingml/2006/main" xmlns:r="http://schemas.openxmlformats.org/officeDocument/2006/relationships" xmlns:p="http://schemas.openxmlformats.org/presentationml/2006/main">
  <p:tag name="TIMING" val="|13.8|6.6|15.2|12.6|7.7|12.9|12.2"/>
</p:tagLst>
</file>

<file path=ppt/tags/tag23.xml><?xml version="1.0" encoding="utf-8"?>
<p:tagLst xmlns:a="http://schemas.openxmlformats.org/drawingml/2006/main" xmlns:r="http://schemas.openxmlformats.org/officeDocument/2006/relationships" xmlns:p="http://schemas.openxmlformats.org/presentationml/2006/main">
  <p:tag name="TIMING" val="|2.1|6.7|11.6|6.7|16.9"/>
</p:tagLst>
</file>

<file path=ppt/tags/tag24.xml><?xml version="1.0" encoding="utf-8"?>
<p:tagLst xmlns:a="http://schemas.openxmlformats.org/drawingml/2006/main" xmlns:r="http://schemas.openxmlformats.org/officeDocument/2006/relationships" xmlns:p="http://schemas.openxmlformats.org/presentationml/2006/main">
  <p:tag name="TIMING" val="|36.5|28.5|20.1"/>
</p:tagLst>
</file>

<file path=ppt/tags/tag25.xml><?xml version="1.0" encoding="utf-8"?>
<p:tagLst xmlns:a="http://schemas.openxmlformats.org/drawingml/2006/main" xmlns:r="http://schemas.openxmlformats.org/officeDocument/2006/relationships" xmlns:p="http://schemas.openxmlformats.org/presentationml/2006/main">
  <p:tag name="TIMING" val="|27.1|22.2|34.9|14.6|16.6"/>
</p:tagLst>
</file>

<file path=ppt/tags/tag26.xml><?xml version="1.0" encoding="utf-8"?>
<p:tagLst xmlns:a="http://schemas.openxmlformats.org/drawingml/2006/main" xmlns:r="http://schemas.openxmlformats.org/officeDocument/2006/relationships" xmlns:p="http://schemas.openxmlformats.org/presentationml/2006/main">
  <p:tag name="TIMING" val="|32|41.1|27.4|20.8|38|11.3|28.4"/>
</p:tagLst>
</file>

<file path=ppt/tags/tag27.xml><?xml version="1.0" encoding="utf-8"?>
<p:tagLst xmlns:a="http://schemas.openxmlformats.org/drawingml/2006/main" xmlns:r="http://schemas.openxmlformats.org/officeDocument/2006/relationships" xmlns:p="http://schemas.openxmlformats.org/presentationml/2006/main">
  <p:tag name="TIMING" val="|76.3|33.8|0.7|18|53.1|6.5"/>
</p:tagLst>
</file>

<file path=ppt/tags/tag28.xml><?xml version="1.0" encoding="utf-8"?>
<p:tagLst xmlns:a="http://schemas.openxmlformats.org/drawingml/2006/main" xmlns:r="http://schemas.openxmlformats.org/officeDocument/2006/relationships" xmlns:p="http://schemas.openxmlformats.org/presentationml/2006/main">
  <p:tag name="TIMING" val="|60.3|30.3|33.6|23.2|34.7|14.2|27.7"/>
</p:tagLst>
</file>

<file path=ppt/tags/tag29.xml><?xml version="1.0" encoding="utf-8"?>
<p:tagLst xmlns:a="http://schemas.openxmlformats.org/drawingml/2006/main" xmlns:r="http://schemas.openxmlformats.org/officeDocument/2006/relationships" xmlns:p="http://schemas.openxmlformats.org/presentationml/2006/main">
  <p:tag name="TIMING" val="|27.5|32.8|26.3|30|38.4|29.3|13.6|58.7"/>
</p:tagLst>
</file>

<file path=ppt/tags/tag30.xml><?xml version="1.0" encoding="utf-8"?>
<p:tagLst xmlns:a="http://schemas.openxmlformats.org/drawingml/2006/main" xmlns:r="http://schemas.openxmlformats.org/officeDocument/2006/relationships" xmlns:p="http://schemas.openxmlformats.org/presentationml/2006/main">
  <p:tag name="TIMING" val="|39.7|11.1|24.8|8.6|25.1|14.8|22.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36320</TotalTime>
  <Words>1544</Words>
  <Application>Microsoft Office PowerPoint</Application>
  <PresentationFormat>On-screen Show (4:3)</PresentationFormat>
  <Paragraphs>349</Paragraphs>
  <Slides>37</Slides>
  <Notes>0</Notes>
  <HiddenSlides>0</HiddenSlides>
  <MMClips>37</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0" baseType="lpstr">
      <vt:lpstr>Office Theme</vt:lpstr>
      <vt:lpstr>Equation</vt:lpstr>
      <vt:lpstr>MathType 6.0 Equation</vt:lpstr>
      <vt:lpstr>6.4.8 Gaussian elimination with partial pivoting</vt:lpstr>
      <vt:lpstr>Introduction</vt:lpstr>
      <vt:lpstr>Solving systems of linear equations</vt:lpstr>
      <vt:lpstr>Solving systems of linear equations</vt:lpstr>
      <vt:lpstr>Numerical instability</vt:lpstr>
      <vt:lpstr>Numerical instability</vt:lpstr>
      <vt:lpstr>Numerical instability</vt:lpstr>
      <vt:lpstr>Numerical instability</vt:lpstr>
      <vt:lpstr>Numerical instability</vt:lpstr>
      <vt:lpstr>Numerical instability</vt:lpstr>
      <vt:lpstr>Important!</vt:lpstr>
      <vt:lpstr>Gaussian elimination with partial pivoting</vt:lpstr>
      <vt:lpstr>Gaussian elimination with partial pivoting</vt:lpstr>
      <vt:lpstr>Gaussian elimination with partial pivoting</vt:lpstr>
      <vt:lpstr>Example</vt:lpstr>
      <vt:lpstr>Example</vt:lpstr>
      <vt:lpstr>Example</vt:lpstr>
      <vt:lpstr>Example</vt:lpstr>
      <vt:lpstr>Example</vt:lpstr>
      <vt:lpstr>Example</vt:lpstr>
      <vt:lpstr>Example</vt:lpstr>
      <vt:lpstr>Example</vt:lpstr>
      <vt:lpstr>Example</vt:lpstr>
      <vt:lpstr>Simplified algorithm</vt:lpstr>
      <vt:lpstr>Simplified algorithm</vt:lpstr>
      <vt:lpstr>Example</vt:lpstr>
      <vt:lpstr>Example</vt:lpstr>
      <vt:lpstr>Example</vt:lpstr>
      <vt:lpstr>Example</vt:lpstr>
      <vt:lpstr>Example</vt:lpstr>
      <vt:lpstr>Example</vt:lpstr>
      <vt:lpstr>Important point!</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834</cp:revision>
  <dcterms:created xsi:type="dcterms:W3CDTF">2020-04-30T19:27:29Z</dcterms:created>
  <dcterms:modified xsi:type="dcterms:W3CDTF">2020-10-23T12:44:24Z</dcterms:modified>
</cp:coreProperties>
</file>